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44" d="100"/>
          <a:sy n="44" d="100"/>
        </p:scale>
        <p:origin x="2264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00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58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420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84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405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145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10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08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55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93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25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1ABEC-AEA7-4BF2-BE5A-8BA4E7058174}" type="datetimeFigureOut">
              <a:rPr lang="en-GB" smtClean="0"/>
              <a:t>22/04/2026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266E6-02AD-4FE2-9080-E47FD7BA49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50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90FABC63-3AEF-8263-133F-66523813E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448"/>
            <a:ext cx="6858000" cy="8885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6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72">
            <a:extLst>
              <a:ext uri="{FF2B5EF4-FFF2-40B4-BE49-F238E27FC236}">
                <a16:creationId xmlns:a16="http://schemas.microsoft.com/office/drawing/2014/main" id="{3058B182-C24E-5659-9BCF-48E8EEF38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890" y="-693995"/>
            <a:ext cx="5462695" cy="45475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284F65-7DE3-9B3B-D2AD-18092CD96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172" y="1420014"/>
            <a:ext cx="7032172" cy="870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14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2</cp:revision>
  <dcterms:created xsi:type="dcterms:W3CDTF">2026-04-20T10:17:45Z</dcterms:created>
  <dcterms:modified xsi:type="dcterms:W3CDTF">2026-04-22T15:59:45Z</dcterms:modified>
</cp:coreProperties>
</file>