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6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0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5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2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0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4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8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5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3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5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ABEC-AEA7-4BF2-BE5A-8BA4E705817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266E6-02AD-4FE2-9080-E47FD7BA4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90FABC63-3AEF-8263-133F-66523813E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448"/>
            <a:ext cx="6858000" cy="88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3058B182-C24E-5659-9BCF-48E8EEF3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90" y="-693995"/>
            <a:ext cx="5462695" cy="4547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284F65-7DE3-9B3B-D2AD-18092CD9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172" y="1420014"/>
            <a:ext cx="7032172" cy="87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2</cp:revision>
  <dcterms:created xsi:type="dcterms:W3CDTF">2026-04-20T10:17:45Z</dcterms:created>
  <dcterms:modified xsi:type="dcterms:W3CDTF">2026-04-22T15:59:45Z</dcterms:modified>
</cp:coreProperties>
</file>