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24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3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1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6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0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0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9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5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F185-1451-42D6-BD33-AB7639CAB55D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9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248064-C007-C29E-8F44-24314B63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82"/>
            <a:ext cx="6858000" cy="90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7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1A61-7614-386E-BF10-90DCA2596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4389A-44DD-5FD4-E2EA-FF06EFEF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05" y="-1136682"/>
            <a:ext cx="5889246" cy="4907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45910F-E592-CD21-9C9F-5F3E6297E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87" y="1052286"/>
            <a:ext cx="7076177" cy="89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1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4</cp:revision>
  <dcterms:created xsi:type="dcterms:W3CDTF">2026-04-20T10:47:10Z</dcterms:created>
  <dcterms:modified xsi:type="dcterms:W3CDTF">2026-04-22T16:00:58Z</dcterms:modified>
</cp:coreProperties>
</file>