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07A370-75B2-C088-AC03-B71526881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005"/>
            <a:ext cx="6858000" cy="88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62A0E9-A3F3-4752-83D6-36E3E1C7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2" y="-512064"/>
            <a:ext cx="7627257" cy="1048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4</cp:revision>
  <dcterms:created xsi:type="dcterms:W3CDTF">2026-04-20T10:29:56Z</dcterms:created>
  <dcterms:modified xsi:type="dcterms:W3CDTF">2026-04-20T10:36:48Z</dcterms:modified>
</cp:coreProperties>
</file>