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6" r:id="rId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6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723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811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4388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3665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5442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204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1740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380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094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9577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496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3384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7F56A-446B-0BE3-ED2B-157680F792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607A370-75B2-C088-AC03-B715268819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3005"/>
            <a:ext cx="6858000" cy="8899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357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C62A0E9-A3F3-4752-83D6-36E3E1C7D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4172" y="-512064"/>
            <a:ext cx="7627257" cy="10482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4439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</TotalTime>
  <Words>0</Words>
  <Application>Microsoft Office PowerPoint</Application>
  <PresentationFormat>A4 Paper (210x297 mm)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Catherine Neill</dc:creator>
  <cp:lastModifiedBy>Catherine Neill</cp:lastModifiedBy>
  <cp:revision>4</cp:revision>
  <dcterms:created xsi:type="dcterms:W3CDTF">2026-04-20T10:29:56Z</dcterms:created>
  <dcterms:modified xsi:type="dcterms:W3CDTF">2026-04-20T10:36:48Z</dcterms:modified>
</cp:coreProperties>
</file>