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30D93-4741-864F-621B-3CCEA862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266"/>
            <a:ext cx="6858000" cy="89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4AB12A-0225-FE88-0CAB-1D8E2EF4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594305"/>
            <a:ext cx="7634514" cy="105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2</cp:revision>
  <dcterms:created xsi:type="dcterms:W3CDTF">2026-04-20T10:29:56Z</dcterms:created>
  <dcterms:modified xsi:type="dcterms:W3CDTF">2026-04-20T10:34:14Z</dcterms:modified>
</cp:coreProperties>
</file>