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61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72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1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38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66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44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20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4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38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09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57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9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38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7F56A-446B-0BE3-ED2B-157680F79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8B229F-FA3F-D8A4-D228-E56EA3773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681"/>
            <a:ext cx="6858000" cy="865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5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0F88CF-CDAD-8E01-6FE7-0965A01C1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893" y="-348343"/>
            <a:ext cx="7569922" cy="1025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43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</TotalTime>
  <Words>0</Words>
  <Application>Microsoft Office PowerPoint</Application>
  <PresentationFormat>A4 Paper (210x297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Catherine Neill</dc:creator>
  <cp:lastModifiedBy>Catherine Neill</cp:lastModifiedBy>
  <cp:revision>1</cp:revision>
  <dcterms:created xsi:type="dcterms:W3CDTF">2026-04-20T10:29:56Z</dcterms:created>
  <dcterms:modified xsi:type="dcterms:W3CDTF">2026-04-20T10:32:27Z</dcterms:modified>
</cp:coreProperties>
</file>