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61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72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1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38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66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44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20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4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38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09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57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9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38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7F56A-446B-0BE3-ED2B-157680F79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DCB3835-DA62-37AE-19BC-5E35879C5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747"/>
            <a:ext cx="6858000" cy="909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5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D971A3C-30F6-42B6-1F89-394B8CAA2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892" y="-508000"/>
            <a:ext cx="7577414" cy="10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43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</TotalTime>
  <Words>0</Words>
  <Application>Microsoft Office PowerPoint</Application>
  <PresentationFormat>A4 Paper (210x297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Catherine Neill</dc:creator>
  <cp:lastModifiedBy>Catherine Neill</cp:lastModifiedBy>
  <cp:revision>5</cp:revision>
  <dcterms:created xsi:type="dcterms:W3CDTF">2026-04-20T10:29:56Z</dcterms:created>
  <dcterms:modified xsi:type="dcterms:W3CDTF">2026-04-20T10:38:13Z</dcterms:modified>
</cp:coreProperties>
</file>