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DCB3835-DA62-37AE-19BC-5E35879C5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747"/>
            <a:ext cx="6858000" cy="909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D971A3C-30F6-42B6-1F89-394B8CAA2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892" y="-508000"/>
            <a:ext cx="7577414" cy="10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5</cp:revision>
  <dcterms:created xsi:type="dcterms:W3CDTF">2026-04-20T10:29:56Z</dcterms:created>
  <dcterms:modified xsi:type="dcterms:W3CDTF">2026-04-20T10:38:13Z</dcterms:modified>
</cp:coreProperties>
</file>