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B9D0CA7-225E-3BF6-5A5B-8535A06F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674"/>
            <a:ext cx="6858000" cy="89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A9242E6-C6C0-79BB-3BF8-BF159A03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971" y="-341086"/>
            <a:ext cx="7216714" cy="102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6</cp:revision>
  <dcterms:created xsi:type="dcterms:W3CDTF">2026-04-20T10:29:56Z</dcterms:created>
  <dcterms:modified xsi:type="dcterms:W3CDTF">2026-04-20T10:39:30Z</dcterms:modified>
</cp:coreProperties>
</file>