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1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9C9-F0CB-45AA-8124-78A77D52B1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604D-57A8-4BEF-A6CB-E0DEF20A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71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9C9-F0CB-45AA-8124-78A77D52B1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604D-57A8-4BEF-A6CB-E0DEF20A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63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9C9-F0CB-45AA-8124-78A77D52B1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604D-57A8-4BEF-A6CB-E0DEF20A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2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9C9-F0CB-45AA-8124-78A77D52B1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604D-57A8-4BEF-A6CB-E0DEF20A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15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9C9-F0CB-45AA-8124-78A77D52B1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604D-57A8-4BEF-A6CB-E0DEF20A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6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9C9-F0CB-45AA-8124-78A77D52B1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604D-57A8-4BEF-A6CB-E0DEF20A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31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9C9-F0CB-45AA-8124-78A77D52B1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604D-57A8-4BEF-A6CB-E0DEF20A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7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9C9-F0CB-45AA-8124-78A77D52B1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604D-57A8-4BEF-A6CB-E0DEF20A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08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9C9-F0CB-45AA-8124-78A77D52B1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604D-57A8-4BEF-A6CB-E0DEF20A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70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9C9-F0CB-45AA-8124-78A77D52B1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604D-57A8-4BEF-A6CB-E0DEF20A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42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B9C9-F0CB-45AA-8124-78A77D52B1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604D-57A8-4BEF-A6CB-E0DEF20A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32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2B9C9-F0CB-45AA-8124-78A77D52B1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604D-57A8-4BEF-A6CB-E0DEF20AA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53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FCA6C-83D1-1DD4-A05E-8BA70C961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A596B4-596B-3545-59A8-466C1EE3F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781"/>
            <a:ext cx="6858000" cy="88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7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562;p13">
            <a:extLst>
              <a:ext uri="{FF2B5EF4-FFF2-40B4-BE49-F238E27FC236}">
                <a16:creationId xmlns:a16="http://schemas.microsoft.com/office/drawing/2014/main" id="{7F842511-9E65-BB98-526A-63AA92C19549}"/>
              </a:ext>
            </a:extLst>
          </p:cNvPr>
          <p:cNvGrpSpPr/>
          <p:nvPr/>
        </p:nvGrpSpPr>
        <p:grpSpPr>
          <a:xfrm>
            <a:off x="1511314" y="-1412978"/>
            <a:ext cx="5894204" cy="4909463"/>
            <a:chOff x="1605060" y="3850968"/>
            <a:chExt cx="5954615" cy="4959781"/>
          </a:xfrm>
        </p:grpSpPr>
        <p:grpSp>
          <p:nvGrpSpPr>
            <p:cNvPr id="7" name="Google Shape;563;p13">
              <a:extLst>
                <a:ext uri="{FF2B5EF4-FFF2-40B4-BE49-F238E27FC236}">
                  <a16:creationId xmlns:a16="http://schemas.microsoft.com/office/drawing/2014/main" id="{A2804872-44A1-F791-9849-7E3C343C2E55}"/>
                </a:ext>
              </a:extLst>
            </p:cNvPr>
            <p:cNvGrpSpPr/>
            <p:nvPr/>
          </p:nvGrpSpPr>
          <p:grpSpPr>
            <a:xfrm>
              <a:off x="2263972" y="5772441"/>
              <a:ext cx="553393" cy="474122"/>
              <a:chOff x="2763274" y="5544541"/>
              <a:chExt cx="497442" cy="426185"/>
            </a:xfrm>
          </p:grpSpPr>
          <p:sp>
            <p:nvSpPr>
              <p:cNvPr id="64" name="Google Shape;564;p13">
                <a:extLst>
                  <a:ext uri="{FF2B5EF4-FFF2-40B4-BE49-F238E27FC236}">
                    <a16:creationId xmlns:a16="http://schemas.microsoft.com/office/drawing/2014/main" id="{267054F2-AE81-8D98-2BD8-1280649947FB}"/>
                  </a:ext>
                </a:extLst>
              </p:cNvPr>
              <p:cNvSpPr/>
              <p:nvPr/>
            </p:nvSpPr>
            <p:spPr>
              <a:xfrm>
                <a:off x="2763274" y="5546744"/>
                <a:ext cx="497442" cy="417263"/>
              </a:xfrm>
              <a:custGeom>
                <a:avLst/>
                <a:gdLst/>
                <a:ahLst/>
                <a:cxnLst/>
                <a:rect l="l" t="t" r="r" b="b"/>
                <a:pathLst>
                  <a:path w="497442" h="417263" extrusionOk="0">
                    <a:moveTo>
                      <a:pt x="164977" y="74100"/>
                    </a:moveTo>
                    <a:cubicBezTo>
                      <a:pt x="160946" y="100978"/>
                      <a:pt x="128700" y="111729"/>
                      <a:pt x="103172" y="115761"/>
                    </a:cubicBezTo>
                    <a:cubicBezTo>
                      <a:pt x="108547" y="137263"/>
                      <a:pt x="131388" y="152046"/>
                      <a:pt x="154228" y="149358"/>
                    </a:cubicBezTo>
                    <a:cubicBezTo>
                      <a:pt x="167664" y="172204"/>
                      <a:pt x="164977" y="201770"/>
                      <a:pt x="148854" y="221928"/>
                    </a:cubicBezTo>
                    <a:cubicBezTo>
                      <a:pt x="132731" y="242087"/>
                      <a:pt x="104516" y="251494"/>
                      <a:pt x="78988" y="244775"/>
                    </a:cubicBezTo>
                    <a:cubicBezTo>
                      <a:pt x="74957" y="260901"/>
                      <a:pt x="85706" y="279715"/>
                      <a:pt x="101829" y="283747"/>
                    </a:cubicBezTo>
                    <a:cubicBezTo>
                      <a:pt x="73613" y="299874"/>
                      <a:pt x="30619" y="264933"/>
                      <a:pt x="7778" y="289123"/>
                    </a:cubicBezTo>
                    <a:cubicBezTo>
                      <a:pt x="-2971" y="299874"/>
                      <a:pt x="-284" y="317345"/>
                      <a:pt x="2404" y="332128"/>
                    </a:cubicBezTo>
                    <a:cubicBezTo>
                      <a:pt x="5091" y="349598"/>
                      <a:pt x="10465" y="368412"/>
                      <a:pt x="25245" y="377820"/>
                    </a:cubicBezTo>
                    <a:cubicBezTo>
                      <a:pt x="42711" y="387227"/>
                      <a:pt x="68239" y="377820"/>
                      <a:pt x="84362" y="389915"/>
                    </a:cubicBezTo>
                    <a:cubicBezTo>
                      <a:pt x="91080" y="393946"/>
                      <a:pt x="95111" y="400666"/>
                      <a:pt x="100485" y="406042"/>
                    </a:cubicBezTo>
                    <a:cubicBezTo>
                      <a:pt x="124670" y="428888"/>
                      <a:pt x="163633" y="412761"/>
                      <a:pt x="190505" y="393946"/>
                    </a:cubicBezTo>
                    <a:cubicBezTo>
                      <a:pt x="217377" y="373788"/>
                      <a:pt x="245592" y="354974"/>
                      <a:pt x="280525" y="363037"/>
                    </a:cubicBezTo>
                    <a:cubicBezTo>
                      <a:pt x="306053" y="369756"/>
                      <a:pt x="324863" y="391259"/>
                      <a:pt x="354422" y="375132"/>
                    </a:cubicBezTo>
                    <a:cubicBezTo>
                      <a:pt x="369202" y="367068"/>
                      <a:pt x="379950" y="352286"/>
                      <a:pt x="390699" y="337503"/>
                    </a:cubicBezTo>
                    <a:cubicBezTo>
                      <a:pt x="400104" y="324064"/>
                      <a:pt x="409509" y="310625"/>
                      <a:pt x="410853" y="294498"/>
                    </a:cubicBezTo>
                    <a:cubicBezTo>
                      <a:pt x="412196" y="275684"/>
                      <a:pt x="402791" y="256870"/>
                      <a:pt x="404135" y="238055"/>
                    </a:cubicBezTo>
                    <a:cubicBezTo>
                      <a:pt x="405478" y="229992"/>
                      <a:pt x="408166" y="221928"/>
                      <a:pt x="412196" y="213865"/>
                    </a:cubicBezTo>
                    <a:cubicBezTo>
                      <a:pt x="422945" y="189675"/>
                      <a:pt x="435037" y="164141"/>
                      <a:pt x="456534" y="149358"/>
                    </a:cubicBezTo>
                    <a:cubicBezTo>
                      <a:pt x="465940" y="142639"/>
                      <a:pt x="478032" y="135919"/>
                      <a:pt x="478032" y="125168"/>
                    </a:cubicBezTo>
                    <a:cubicBezTo>
                      <a:pt x="478032" y="115761"/>
                      <a:pt x="468627" y="106353"/>
                      <a:pt x="471314" y="96946"/>
                    </a:cubicBezTo>
                    <a:cubicBezTo>
                      <a:pt x="474001" y="87539"/>
                      <a:pt x="486093" y="86195"/>
                      <a:pt x="492811" y="79476"/>
                    </a:cubicBezTo>
                    <a:cubicBezTo>
                      <a:pt x="503560" y="67381"/>
                      <a:pt x="494155" y="47222"/>
                      <a:pt x="479376" y="40503"/>
                    </a:cubicBezTo>
                    <a:cubicBezTo>
                      <a:pt x="464596" y="33783"/>
                      <a:pt x="448473" y="36471"/>
                      <a:pt x="432350" y="36471"/>
                    </a:cubicBezTo>
                    <a:cubicBezTo>
                      <a:pt x="414884" y="36471"/>
                      <a:pt x="397417" y="32439"/>
                      <a:pt x="381294" y="25720"/>
                    </a:cubicBezTo>
                    <a:cubicBezTo>
                      <a:pt x="394730" y="23032"/>
                      <a:pt x="406822" y="14969"/>
                      <a:pt x="413540" y="4218"/>
                    </a:cubicBezTo>
                    <a:cubicBezTo>
                      <a:pt x="382637" y="-1158"/>
                      <a:pt x="350391" y="-1158"/>
                      <a:pt x="318146" y="2874"/>
                    </a:cubicBezTo>
                    <a:cubicBezTo>
                      <a:pt x="304710" y="4218"/>
                      <a:pt x="291274" y="6906"/>
                      <a:pt x="280525" y="16313"/>
                    </a:cubicBezTo>
                    <a:cubicBezTo>
                      <a:pt x="271120" y="25720"/>
                      <a:pt x="268433" y="43191"/>
                      <a:pt x="279182" y="52598"/>
                    </a:cubicBezTo>
                    <a:cubicBezTo>
                      <a:pt x="296648" y="66037"/>
                      <a:pt x="302022" y="92915"/>
                      <a:pt x="271120" y="102322"/>
                    </a:cubicBezTo>
                    <a:cubicBezTo>
                      <a:pt x="248279" y="109041"/>
                      <a:pt x="237531" y="83508"/>
                      <a:pt x="224095" y="68725"/>
                    </a:cubicBezTo>
                    <a:cubicBezTo>
                      <a:pt x="197223" y="35127"/>
                      <a:pt x="171695" y="23032"/>
                      <a:pt x="164977" y="7410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8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565;p13">
                <a:extLst>
                  <a:ext uri="{FF2B5EF4-FFF2-40B4-BE49-F238E27FC236}">
                    <a16:creationId xmlns:a16="http://schemas.microsoft.com/office/drawing/2014/main" id="{59FA8B47-F91C-BDF2-CA00-4B35C92A6E74}"/>
                  </a:ext>
                </a:extLst>
              </p:cNvPr>
              <p:cNvSpPr/>
              <p:nvPr/>
            </p:nvSpPr>
            <p:spPr>
              <a:xfrm>
                <a:off x="3045142" y="5624821"/>
                <a:ext cx="152711" cy="114285"/>
              </a:xfrm>
              <a:custGeom>
                <a:avLst/>
                <a:gdLst/>
                <a:ahLst/>
                <a:cxnLst/>
                <a:rect l="l" t="t" r="r" b="b"/>
                <a:pathLst>
                  <a:path w="152711" h="114285" extrusionOk="0">
                    <a:moveTo>
                      <a:pt x="146451" y="114285"/>
                    </a:moveTo>
                    <a:cubicBezTo>
                      <a:pt x="141076" y="114285"/>
                      <a:pt x="137046" y="111598"/>
                      <a:pt x="134358" y="108910"/>
                    </a:cubicBezTo>
                    <a:cubicBezTo>
                      <a:pt x="128984" y="102190"/>
                      <a:pt x="127640" y="92783"/>
                      <a:pt x="130328" y="84720"/>
                    </a:cubicBezTo>
                    <a:cubicBezTo>
                      <a:pt x="131671" y="82032"/>
                      <a:pt x="131671" y="79344"/>
                      <a:pt x="133015" y="78000"/>
                    </a:cubicBezTo>
                    <a:cubicBezTo>
                      <a:pt x="135702" y="72625"/>
                      <a:pt x="137046" y="68593"/>
                      <a:pt x="135702" y="64561"/>
                    </a:cubicBezTo>
                    <a:cubicBezTo>
                      <a:pt x="134358" y="60529"/>
                      <a:pt x="128984" y="57842"/>
                      <a:pt x="123610" y="57842"/>
                    </a:cubicBezTo>
                    <a:cubicBezTo>
                      <a:pt x="118236" y="57842"/>
                      <a:pt x="112861" y="59186"/>
                      <a:pt x="107487" y="61873"/>
                    </a:cubicBezTo>
                    <a:lnTo>
                      <a:pt x="102112" y="63217"/>
                    </a:lnTo>
                    <a:cubicBezTo>
                      <a:pt x="83302" y="68593"/>
                      <a:pt x="64492" y="69937"/>
                      <a:pt x="45682" y="67249"/>
                    </a:cubicBezTo>
                    <a:cubicBezTo>
                      <a:pt x="41651" y="65905"/>
                      <a:pt x="36277" y="65905"/>
                      <a:pt x="32246" y="61873"/>
                    </a:cubicBezTo>
                    <a:cubicBezTo>
                      <a:pt x="25528" y="56498"/>
                      <a:pt x="21497" y="45747"/>
                      <a:pt x="18810" y="34996"/>
                    </a:cubicBezTo>
                    <a:cubicBezTo>
                      <a:pt x="17467" y="29620"/>
                      <a:pt x="16123" y="22901"/>
                      <a:pt x="13436" y="20213"/>
                    </a:cubicBezTo>
                    <a:cubicBezTo>
                      <a:pt x="12093" y="18869"/>
                      <a:pt x="10749" y="17525"/>
                      <a:pt x="10749" y="16181"/>
                    </a:cubicBezTo>
                    <a:lnTo>
                      <a:pt x="0" y="4086"/>
                    </a:lnTo>
                    <a:cubicBezTo>
                      <a:pt x="4031" y="54"/>
                      <a:pt x="12093" y="-1289"/>
                      <a:pt x="17467" y="1398"/>
                    </a:cubicBezTo>
                    <a:cubicBezTo>
                      <a:pt x="22841" y="4086"/>
                      <a:pt x="25528" y="8118"/>
                      <a:pt x="26872" y="10806"/>
                    </a:cubicBezTo>
                    <a:cubicBezTo>
                      <a:pt x="29559" y="16181"/>
                      <a:pt x="32246" y="22901"/>
                      <a:pt x="33590" y="29620"/>
                    </a:cubicBezTo>
                    <a:cubicBezTo>
                      <a:pt x="36277" y="36340"/>
                      <a:pt x="37621" y="45747"/>
                      <a:pt x="41651" y="48434"/>
                    </a:cubicBezTo>
                    <a:cubicBezTo>
                      <a:pt x="42995" y="49778"/>
                      <a:pt x="45682" y="49778"/>
                      <a:pt x="48369" y="51122"/>
                    </a:cubicBezTo>
                    <a:cubicBezTo>
                      <a:pt x="64492" y="53810"/>
                      <a:pt x="81959" y="52466"/>
                      <a:pt x="98082" y="47090"/>
                    </a:cubicBezTo>
                    <a:lnTo>
                      <a:pt x="103456" y="45747"/>
                    </a:lnTo>
                    <a:cubicBezTo>
                      <a:pt x="110174" y="43059"/>
                      <a:pt x="116892" y="41715"/>
                      <a:pt x="124953" y="40371"/>
                    </a:cubicBezTo>
                    <a:cubicBezTo>
                      <a:pt x="135702" y="40371"/>
                      <a:pt x="149138" y="45747"/>
                      <a:pt x="151825" y="57842"/>
                    </a:cubicBezTo>
                    <a:cubicBezTo>
                      <a:pt x="154512" y="67249"/>
                      <a:pt x="150481" y="75312"/>
                      <a:pt x="147794" y="82032"/>
                    </a:cubicBezTo>
                    <a:cubicBezTo>
                      <a:pt x="146451" y="83376"/>
                      <a:pt x="146451" y="86064"/>
                      <a:pt x="145107" y="87407"/>
                    </a:cubicBezTo>
                    <a:cubicBezTo>
                      <a:pt x="143764" y="91439"/>
                      <a:pt x="145107" y="95471"/>
                      <a:pt x="146451" y="96815"/>
                    </a:cubicBezTo>
                    <a:lnTo>
                      <a:pt x="147794" y="112942"/>
                    </a:lnTo>
                    <a:cubicBezTo>
                      <a:pt x="147794" y="114285"/>
                      <a:pt x="147794" y="114285"/>
                      <a:pt x="146451" y="11428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8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6" name="Google Shape;566;p13">
                <a:extLst>
                  <a:ext uri="{FF2B5EF4-FFF2-40B4-BE49-F238E27FC236}">
                    <a16:creationId xmlns:a16="http://schemas.microsoft.com/office/drawing/2014/main" id="{0EB5359C-E855-B1E2-765D-00302000D652}"/>
                  </a:ext>
                </a:extLst>
              </p:cNvPr>
              <p:cNvGrpSpPr/>
              <p:nvPr/>
            </p:nvGrpSpPr>
            <p:grpSpPr>
              <a:xfrm>
                <a:off x="2763274" y="5587246"/>
                <a:ext cx="435037" cy="383480"/>
                <a:chOff x="2763274" y="5587246"/>
                <a:chExt cx="435037" cy="383480"/>
              </a:xfrm>
            </p:grpSpPr>
            <p:sp>
              <p:nvSpPr>
                <p:cNvPr id="69" name="Google Shape;567;p13">
                  <a:extLst>
                    <a:ext uri="{FF2B5EF4-FFF2-40B4-BE49-F238E27FC236}">
                      <a16:creationId xmlns:a16="http://schemas.microsoft.com/office/drawing/2014/main" id="{0A89F124-5E17-D6B7-F65E-F05852B8443F}"/>
                    </a:ext>
                  </a:extLst>
                </p:cNvPr>
                <p:cNvSpPr/>
                <p:nvPr/>
              </p:nvSpPr>
              <p:spPr>
                <a:xfrm>
                  <a:off x="3191593" y="5720292"/>
                  <a:ext cx="2686" cy="10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6" h="10751" extrusionOk="0">
                      <a:moveTo>
                        <a:pt x="0" y="0"/>
                      </a:moveTo>
                      <a:lnTo>
                        <a:pt x="1343" y="10751"/>
                      </a:lnTo>
                      <a:cubicBezTo>
                        <a:pt x="1343" y="9407"/>
                        <a:pt x="2687" y="9407"/>
                        <a:pt x="2687" y="8063"/>
                      </a:cubicBezTo>
                      <a:cubicBezTo>
                        <a:pt x="1343" y="2688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2967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83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568;p13">
                  <a:extLst>
                    <a:ext uri="{FF2B5EF4-FFF2-40B4-BE49-F238E27FC236}">
                      <a16:creationId xmlns:a16="http://schemas.microsoft.com/office/drawing/2014/main" id="{D7ED3A7A-CD34-1B1C-E310-6BF2BFCEBFF1}"/>
                    </a:ext>
                  </a:extLst>
                </p:cNvPr>
                <p:cNvSpPr/>
                <p:nvPr/>
              </p:nvSpPr>
              <p:spPr>
                <a:xfrm>
                  <a:off x="3035738" y="5587246"/>
                  <a:ext cx="4030" cy="13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13438" extrusionOk="0">
                      <a:moveTo>
                        <a:pt x="0" y="0"/>
                      </a:moveTo>
                      <a:cubicBezTo>
                        <a:pt x="0" y="5375"/>
                        <a:pt x="1344" y="9407"/>
                        <a:pt x="4031" y="13439"/>
                      </a:cubicBezTo>
                      <a:cubicBezTo>
                        <a:pt x="2687" y="9407"/>
                        <a:pt x="1344" y="5375"/>
                        <a:pt x="0" y="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2967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83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569;p13">
                  <a:extLst>
                    <a:ext uri="{FF2B5EF4-FFF2-40B4-BE49-F238E27FC236}">
                      <a16:creationId xmlns:a16="http://schemas.microsoft.com/office/drawing/2014/main" id="{EAF3FDA1-CFC3-E50F-34CD-4CA59FA5ACB1}"/>
                    </a:ext>
                  </a:extLst>
                </p:cNvPr>
                <p:cNvSpPr/>
                <p:nvPr/>
              </p:nvSpPr>
              <p:spPr>
                <a:xfrm>
                  <a:off x="3192937" y="5704165"/>
                  <a:ext cx="5374" cy="18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4" h="18814" extrusionOk="0">
                      <a:moveTo>
                        <a:pt x="0" y="0"/>
                      </a:moveTo>
                      <a:cubicBezTo>
                        <a:pt x="0" y="0"/>
                        <a:pt x="2687" y="6719"/>
                        <a:pt x="5375" y="18814"/>
                      </a:cubicBezTo>
                      <a:cubicBezTo>
                        <a:pt x="5375" y="18814"/>
                        <a:pt x="5375" y="18814"/>
                        <a:pt x="5375" y="17470"/>
                      </a:cubicBezTo>
                      <a:cubicBezTo>
                        <a:pt x="4031" y="12095"/>
                        <a:pt x="2687" y="6719"/>
                        <a:pt x="0" y="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2967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83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570;p13">
                  <a:extLst>
                    <a:ext uri="{FF2B5EF4-FFF2-40B4-BE49-F238E27FC236}">
                      <a16:creationId xmlns:a16="http://schemas.microsoft.com/office/drawing/2014/main" id="{E5204E92-1AE3-1DAA-1290-CD106C175C8A}"/>
                    </a:ext>
                  </a:extLst>
                </p:cNvPr>
                <p:cNvSpPr/>
                <p:nvPr/>
              </p:nvSpPr>
              <p:spPr>
                <a:xfrm>
                  <a:off x="2763274" y="5593779"/>
                  <a:ext cx="428319" cy="376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319" h="376947" extrusionOk="0">
                      <a:moveTo>
                        <a:pt x="413540" y="172205"/>
                      </a:moveTo>
                      <a:cubicBezTo>
                        <a:pt x="417571" y="161454"/>
                        <a:pt x="422945" y="152047"/>
                        <a:pt x="428320" y="142640"/>
                      </a:cubicBezTo>
                      <a:cubicBezTo>
                        <a:pt x="424289" y="142640"/>
                        <a:pt x="420258" y="139952"/>
                        <a:pt x="417571" y="137264"/>
                      </a:cubicBezTo>
                      <a:cubicBezTo>
                        <a:pt x="412196" y="130545"/>
                        <a:pt x="410853" y="121137"/>
                        <a:pt x="413540" y="113074"/>
                      </a:cubicBezTo>
                      <a:cubicBezTo>
                        <a:pt x="414884" y="110386"/>
                        <a:pt x="414884" y="107698"/>
                        <a:pt x="416227" y="106355"/>
                      </a:cubicBezTo>
                      <a:cubicBezTo>
                        <a:pt x="418914" y="100979"/>
                        <a:pt x="420258" y="96948"/>
                        <a:pt x="418914" y="92916"/>
                      </a:cubicBezTo>
                      <a:cubicBezTo>
                        <a:pt x="417571" y="88884"/>
                        <a:pt x="412196" y="86196"/>
                        <a:pt x="406822" y="86196"/>
                      </a:cubicBezTo>
                      <a:cubicBezTo>
                        <a:pt x="401448" y="86196"/>
                        <a:pt x="396073" y="87540"/>
                        <a:pt x="390699" y="90228"/>
                      </a:cubicBezTo>
                      <a:lnTo>
                        <a:pt x="385325" y="91572"/>
                      </a:lnTo>
                      <a:cubicBezTo>
                        <a:pt x="366515" y="96948"/>
                        <a:pt x="347705" y="98291"/>
                        <a:pt x="328894" y="95604"/>
                      </a:cubicBezTo>
                      <a:cubicBezTo>
                        <a:pt x="324863" y="94260"/>
                        <a:pt x="319489" y="94260"/>
                        <a:pt x="315458" y="90228"/>
                      </a:cubicBezTo>
                      <a:cubicBezTo>
                        <a:pt x="308740" y="84852"/>
                        <a:pt x="304710" y="74101"/>
                        <a:pt x="302022" y="63350"/>
                      </a:cubicBezTo>
                      <a:cubicBezTo>
                        <a:pt x="300679" y="57974"/>
                        <a:pt x="299335" y="51255"/>
                        <a:pt x="296648" y="48567"/>
                      </a:cubicBezTo>
                      <a:cubicBezTo>
                        <a:pt x="295304" y="47223"/>
                        <a:pt x="293961" y="45879"/>
                        <a:pt x="293961" y="44535"/>
                      </a:cubicBezTo>
                      <a:lnTo>
                        <a:pt x="292618" y="43192"/>
                      </a:lnTo>
                      <a:cubicBezTo>
                        <a:pt x="289930" y="49911"/>
                        <a:pt x="283212" y="56631"/>
                        <a:pt x="271120" y="59318"/>
                      </a:cubicBezTo>
                      <a:cubicBezTo>
                        <a:pt x="248279" y="66038"/>
                        <a:pt x="237531" y="40504"/>
                        <a:pt x="224095" y="25721"/>
                      </a:cubicBezTo>
                      <a:cubicBezTo>
                        <a:pt x="197223" y="-3844"/>
                        <a:pt x="171695" y="-15940"/>
                        <a:pt x="164977" y="33784"/>
                      </a:cubicBezTo>
                      <a:cubicBezTo>
                        <a:pt x="160946" y="60662"/>
                        <a:pt x="128700" y="71413"/>
                        <a:pt x="103172" y="75445"/>
                      </a:cubicBezTo>
                      <a:cubicBezTo>
                        <a:pt x="108547" y="96948"/>
                        <a:pt x="131388" y="111730"/>
                        <a:pt x="154228" y="109042"/>
                      </a:cubicBezTo>
                      <a:cubicBezTo>
                        <a:pt x="167664" y="131888"/>
                        <a:pt x="164977" y="161454"/>
                        <a:pt x="148854" y="181613"/>
                      </a:cubicBezTo>
                      <a:cubicBezTo>
                        <a:pt x="132731" y="201771"/>
                        <a:pt x="104516" y="211178"/>
                        <a:pt x="78988" y="204459"/>
                      </a:cubicBezTo>
                      <a:cubicBezTo>
                        <a:pt x="74957" y="220585"/>
                        <a:pt x="85706" y="239400"/>
                        <a:pt x="101829" y="243432"/>
                      </a:cubicBezTo>
                      <a:cubicBezTo>
                        <a:pt x="73613" y="259558"/>
                        <a:pt x="30619" y="224617"/>
                        <a:pt x="7778" y="248807"/>
                      </a:cubicBezTo>
                      <a:cubicBezTo>
                        <a:pt x="-2971" y="259558"/>
                        <a:pt x="-284" y="277029"/>
                        <a:pt x="2404" y="291812"/>
                      </a:cubicBezTo>
                      <a:cubicBezTo>
                        <a:pt x="5091" y="309282"/>
                        <a:pt x="10465" y="328097"/>
                        <a:pt x="25245" y="337504"/>
                      </a:cubicBezTo>
                      <a:cubicBezTo>
                        <a:pt x="42711" y="346911"/>
                        <a:pt x="68239" y="337504"/>
                        <a:pt x="84362" y="349599"/>
                      </a:cubicBezTo>
                      <a:cubicBezTo>
                        <a:pt x="91080" y="353631"/>
                        <a:pt x="95111" y="360350"/>
                        <a:pt x="100485" y="365726"/>
                      </a:cubicBezTo>
                      <a:cubicBezTo>
                        <a:pt x="124670" y="388572"/>
                        <a:pt x="163633" y="372445"/>
                        <a:pt x="190505" y="353631"/>
                      </a:cubicBezTo>
                      <a:cubicBezTo>
                        <a:pt x="217377" y="333472"/>
                        <a:pt x="245592" y="314658"/>
                        <a:pt x="280525" y="322721"/>
                      </a:cubicBezTo>
                      <a:cubicBezTo>
                        <a:pt x="306053" y="329441"/>
                        <a:pt x="324863" y="350943"/>
                        <a:pt x="354422" y="334816"/>
                      </a:cubicBezTo>
                      <a:cubicBezTo>
                        <a:pt x="369202" y="326753"/>
                        <a:pt x="379950" y="311970"/>
                        <a:pt x="390699" y="297187"/>
                      </a:cubicBezTo>
                      <a:cubicBezTo>
                        <a:pt x="400104" y="283748"/>
                        <a:pt x="409509" y="270310"/>
                        <a:pt x="410853" y="254183"/>
                      </a:cubicBezTo>
                      <a:cubicBezTo>
                        <a:pt x="412196" y="235368"/>
                        <a:pt x="402791" y="216554"/>
                        <a:pt x="404135" y="197739"/>
                      </a:cubicBezTo>
                      <a:cubicBezTo>
                        <a:pt x="405478" y="188332"/>
                        <a:pt x="409509" y="180269"/>
                        <a:pt x="413540" y="172205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83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7" name="Google Shape;571;p13">
                <a:extLst>
                  <a:ext uri="{FF2B5EF4-FFF2-40B4-BE49-F238E27FC236}">
                    <a16:creationId xmlns:a16="http://schemas.microsoft.com/office/drawing/2014/main" id="{F069F4EB-4805-7F7E-DF84-510E537C142C}"/>
                  </a:ext>
                </a:extLst>
              </p:cNvPr>
              <p:cNvSpPr/>
              <p:nvPr/>
            </p:nvSpPr>
            <p:spPr>
              <a:xfrm>
                <a:off x="3032961" y="5544541"/>
                <a:ext cx="142640" cy="108556"/>
              </a:xfrm>
              <a:custGeom>
                <a:avLst/>
                <a:gdLst/>
                <a:ahLst/>
                <a:cxnLst/>
                <a:rect l="l" t="t" r="r" b="b"/>
                <a:pathLst>
                  <a:path w="142640" h="108556" extrusionOk="0">
                    <a:moveTo>
                      <a:pt x="21587" y="93774"/>
                    </a:moveTo>
                    <a:cubicBezTo>
                      <a:pt x="21587" y="93774"/>
                      <a:pt x="32335" y="66896"/>
                      <a:pt x="8151" y="49425"/>
                    </a:cubicBezTo>
                    <a:cubicBezTo>
                      <a:pt x="-17377" y="31955"/>
                      <a:pt x="22930" y="-299"/>
                      <a:pt x="48458" y="2389"/>
                    </a:cubicBezTo>
                    <a:cubicBezTo>
                      <a:pt x="48458" y="2389"/>
                      <a:pt x="126386" y="-2986"/>
                      <a:pt x="139822" y="2389"/>
                    </a:cubicBezTo>
                    <a:cubicBezTo>
                      <a:pt x="153258" y="7765"/>
                      <a:pt x="114294" y="26579"/>
                      <a:pt x="114294" y="26579"/>
                    </a:cubicBezTo>
                    <a:lnTo>
                      <a:pt x="80704" y="54801"/>
                    </a:lnTo>
                    <a:cubicBezTo>
                      <a:pt x="80704" y="54801"/>
                      <a:pt x="64582" y="64208"/>
                      <a:pt x="52489" y="68240"/>
                    </a:cubicBezTo>
                    <a:cubicBezTo>
                      <a:pt x="41740" y="73615"/>
                      <a:pt x="37710" y="99149"/>
                      <a:pt x="37710" y="99149"/>
                    </a:cubicBezTo>
                    <a:lnTo>
                      <a:pt x="21587" y="108556"/>
                    </a:lnTo>
                    <a:lnTo>
                      <a:pt x="21587" y="93774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8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572;p13">
                <a:extLst>
                  <a:ext uri="{FF2B5EF4-FFF2-40B4-BE49-F238E27FC236}">
                    <a16:creationId xmlns:a16="http://schemas.microsoft.com/office/drawing/2014/main" id="{92CBE500-6F88-ABE7-E83E-D831FED32A04}"/>
                  </a:ext>
                </a:extLst>
              </p:cNvPr>
              <p:cNvSpPr/>
              <p:nvPr/>
            </p:nvSpPr>
            <p:spPr>
              <a:xfrm>
                <a:off x="3067983" y="5550961"/>
                <a:ext cx="104930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104930" h="98104" extrusionOk="0">
                    <a:moveTo>
                      <a:pt x="99425" y="0"/>
                    </a:moveTo>
                    <a:cubicBezTo>
                      <a:pt x="100769" y="0"/>
                      <a:pt x="100769" y="0"/>
                      <a:pt x="102112" y="1344"/>
                    </a:cubicBezTo>
                    <a:cubicBezTo>
                      <a:pt x="115548" y="8063"/>
                      <a:pt x="76584" y="25534"/>
                      <a:pt x="76584" y="25534"/>
                    </a:cubicBezTo>
                    <a:lnTo>
                      <a:pt x="42995" y="53756"/>
                    </a:lnTo>
                    <a:cubicBezTo>
                      <a:pt x="42995" y="53756"/>
                      <a:pt x="26872" y="63163"/>
                      <a:pt x="14779" y="67195"/>
                    </a:cubicBezTo>
                    <a:cubicBezTo>
                      <a:pt x="4031" y="72571"/>
                      <a:pt x="0" y="98104"/>
                      <a:pt x="0" y="98104"/>
                    </a:cubicBezTo>
                  </a:path>
                </a:pathLst>
              </a:custGeom>
              <a:solidFill>
                <a:srgbClr val="D8D8D8"/>
              </a:solidFill>
              <a:ln w="98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8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" name="Google Shape;573;p13">
              <a:extLst>
                <a:ext uri="{FF2B5EF4-FFF2-40B4-BE49-F238E27FC236}">
                  <a16:creationId xmlns:a16="http://schemas.microsoft.com/office/drawing/2014/main" id="{E1875478-64D2-9D1A-7058-E4996EB9C87D}"/>
                </a:ext>
              </a:extLst>
            </p:cNvPr>
            <p:cNvSpPr/>
            <p:nvPr/>
          </p:nvSpPr>
          <p:spPr>
            <a:xfrm>
              <a:off x="5746324" y="7999123"/>
              <a:ext cx="1693503" cy="755612"/>
            </a:xfrm>
            <a:custGeom>
              <a:avLst/>
              <a:gdLst/>
              <a:ahLst/>
              <a:cxnLst/>
              <a:rect l="l" t="t" r="r" b="b"/>
              <a:pathLst>
                <a:path w="1522279" h="679215" extrusionOk="0">
                  <a:moveTo>
                    <a:pt x="1512875" y="504510"/>
                  </a:moveTo>
                  <a:lnTo>
                    <a:pt x="1494065" y="473600"/>
                  </a:lnTo>
                  <a:lnTo>
                    <a:pt x="1500782" y="434628"/>
                  </a:lnTo>
                  <a:lnTo>
                    <a:pt x="1491377" y="395655"/>
                  </a:lnTo>
                  <a:lnTo>
                    <a:pt x="1480629" y="324428"/>
                  </a:lnTo>
                  <a:lnTo>
                    <a:pt x="1511531" y="312333"/>
                  </a:lnTo>
                  <a:lnTo>
                    <a:pt x="1511531" y="278736"/>
                  </a:lnTo>
                  <a:lnTo>
                    <a:pt x="1464506" y="267985"/>
                  </a:lnTo>
                  <a:lnTo>
                    <a:pt x="1430916" y="246483"/>
                  </a:lnTo>
                  <a:lnTo>
                    <a:pt x="1441664" y="199447"/>
                  </a:lnTo>
                  <a:lnTo>
                    <a:pt x="1426885" y="163161"/>
                  </a:lnTo>
                  <a:lnTo>
                    <a:pt x="1401357" y="126876"/>
                  </a:lnTo>
                  <a:lnTo>
                    <a:pt x="1340896" y="109406"/>
                  </a:lnTo>
                  <a:lnTo>
                    <a:pt x="1276404" y="109406"/>
                  </a:lnTo>
                  <a:lnTo>
                    <a:pt x="1205194" y="159130"/>
                  </a:lnTo>
                  <a:lnTo>
                    <a:pt x="1155481" y="160474"/>
                  </a:lnTo>
                  <a:lnTo>
                    <a:pt x="1108456" y="156442"/>
                  </a:lnTo>
                  <a:lnTo>
                    <a:pt x="1038590" y="167193"/>
                  </a:lnTo>
                  <a:lnTo>
                    <a:pt x="974098" y="156442"/>
                  </a:lnTo>
                  <a:lnTo>
                    <a:pt x="936478" y="161817"/>
                  </a:lnTo>
                  <a:lnTo>
                    <a:pt x="905575" y="129564"/>
                  </a:lnTo>
                  <a:lnTo>
                    <a:pt x="877360" y="130908"/>
                  </a:lnTo>
                  <a:lnTo>
                    <a:pt x="854519" y="108062"/>
                  </a:lnTo>
                  <a:lnTo>
                    <a:pt x="833021" y="87903"/>
                  </a:lnTo>
                  <a:lnTo>
                    <a:pt x="795401" y="87903"/>
                  </a:lnTo>
                  <a:lnTo>
                    <a:pt x="765842" y="56994"/>
                  </a:lnTo>
                  <a:lnTo>
                    <a:pt x="717474" y="56994"/>
                  </a:lnTo>
                  <a:lnTo>
                    <a:pt x="636859" y="56994"/>
                  </a:lnTo>
                  <a:lnTo>
                    <a:pt x="557587" y="83872"/>
                  </a:lnTo>
                  <a:lnTo>
                    <a:pt x="497126" y="116125"/>
                  </a:lnTo>
                  <a:lnTo>
                    <a:pt x="475629" y="137627"/>
                  </a:lnTo>
                  <a:lnTo>
                    <a:pt x="405762" y="141659"/>
                  </a:lnTo>
                  <a:lnTo>
                    <a:pt x="364111" y="147035"/>
                  </a:lnTo>
                  <a:lnTo>
                    <a:pt x="322460" y="143003"/>
                  </a:lnTo>
                  <a:lnTo>
                    <a:pt x="268717" y="126876"/>
                  </a:lnTo>
                  <a:lnTo>
                    <a:pt x="221691" y="101342"/>
                  </a:lnTo>
                  <a:lnTo>
                    <a:pt x="212286" y="56994"/>
                  </a:lnTo>
                  <a:lnTo>
                    <a:pt x="190789" y="56994"/>
                  </a:lnTo>
                  <a:cubicBezTo>
                    <a:pt x="197507" y="55650"/>
                    <a:pt x="204225" y="55650"/>
                    <a:pt x="213630" y="56994"/>
                  </a:cubicBezTo>
                  <a:cubicBezTo>
                    <a:pt x="171979" y="27428"/>
                    <a:pt x="178697" y="44899"/>
                    <a:pt x="146451" y="4582"/>
                  </a:cubicBezTo>
                  <a:lnTo>
                    <a:pt x="149138" y="12646"/>
                  </a:lnTo>
                  <a:cubicBezTo>
                    <a:pt x="130328" y="19365"/>
                    <a:pt x="110174" y="12646"/>
                    <a:pt x="92708" y="7270"/>
                  </a:cubicBezTo>
                  <a:cubicBezTo>
                    <a:pt x="87333" y="5926"/>
                    <a:pt x="80615" y="3238"/>
                    <a:pt x="75241" y="1894"/>
                  </a:cubicBezTo>
                  <a:cubicBezTo>
                    <a:pt x="61805" y="-2137"/>
                    <a:pt x="44338" y="550"/>
                    <a:pt x="34933" y="7270"/>
                  </a:cubicBezTo>
                  <a:cubicBezTo>
                    <a:pt x="29559" y="11302"/>
                    <a:pt x="26872" y="15333"/>
                    <a:pt x="26872" y="20709"/>
                  </a:cubicBezTo>
                  <a:lnTo>
                    <a:pt x="25528" y="32804"/>
                  </a:lnTo>
                  <a:cubicBezTo>
                    <a:pt x="25528" y="34148"/>
                    <a:pt x="26872" y="35492"/>
                    <a:pt x="28215" y="36835"/>
                  </a:cubicBezTo>
                  <a:cubicBezTo>
                    <a:pt x="32246" y="43555"/>
                    <a:pt x="34933" y="50274"/>
                    <a:pt x="36277" y="58338"/>
                  </a:cubicBezTo>
                  <a:cubicBezTo>
                    <a:pt x="37621" y="69089"/>
                    <a:pt x="32246" y="77152"/>
                    <a:pt x="28215" y="83872"/>
                  </a:cubicBezTo>
                  <a:lnTo>
                    <a:pt x="5375" y="125532"/>
                  </a:lnTo>
                  <a:cubicBezTo>
                    <a:pt x="2687" y="130908"/>
                    <a:pt x="0" y="134939"/>
                    <a:pt x="0" y="138971"/>
                  </a:cubicBezTo>
                  <a:cubicBezTo>
                    <a:pt x="0" y="144347"/>
                    <a:pt x="6718" y="149722"/>
                    <a:pt x="16123" y="155098"/>
                  </a:cubicBezTo>
                  <a:cubicBezTo>
                    <a:pt x="18810" y="156442"/>
                    <a:pt x="21497" y="159130"/>
                    <a:pt x="24185" y="160474"/>
                  </a:cubicBezTo>
                  <a:cubicBezTo>
                    <a:pt x="36277" y="168537"/>
                    <a:pt x="44338" y="181976"/>
                    <a:pt x="48369" y="195415"/>
                  </a:cubicBezTo>
                  <a:lnTo>
                    <a:pt x="48369" y="198103"/>
                  </a:lnTo>
                  <a:cubicBezTo>
                    <a:pt x="49713" y="204822"/>
                    <a:pt x="52400" y="214229"/>
                    <a:pt x="56431" y="214229"/>
                  </a:cubicBezTo>
                  <a:lnTo>
                    <a:pt x="56431" y="219605"/>
                  </a:lnTo>
                  <a:lnTo>
                    <a:pt x="107487" y="200790"/>
                  </a:lnTo>
                  <a:lnTo>
                    <a:pt x="150481" y="191383"/>
                  </a:lnTo>
                  <a:lnTo>
                    <a:pt x="202881" y="160474"/>
                  </a:lnTo>
                  <a:lnTo>
                    <a:pt x="256624" y="160474"/>
                  </a:lnTo>
                  <a:lnTo>
                    <a:pt x="294245" y="160474"/>
                  </a:lnTo>
                  <a:lnTo>
                    <a:pt x="325147" y="180632"/>
                  </a:lnTo>
                  <a:lnTo>
                    <a:pt x="302306" y="200790"/>
                  </a:lnTo>
                  <a:lnTo>
                    <a:pt x="264686" y="229012"/>
                  </a:lnTo>
                  <a:lnTo>
                    <a:pt x="196163" y="229012"/>
                  </a:lnTo>
                  <a:lnTo>
                    <a:pt x="124953" y="229012"/>
                  </a:lnTo>
                  <a:lnTo>
                    <a:pt x="88677" y="229012"/>
                  </a:lnTo>
                  <a:lnTo>
                    <a:pt x="67179" y="246483"/>
                  </a:lnTo>
                  <a:lnTo>
                    <a:pt x="67179" y="309645"/>
                  </a:lnTo>
                  <a:lnTo>
                    <a:pt x="106143" y="320397"/>
                  </a:lnTo>
                  <a:lnTo>
                    <a:pt x="122266" y="320397"/>
                  </a:lnTo>
                  <a:lnTo>
                    <a:pt x="122266" y="355338"/>
                  </a:lnTo>
                  <a:lnTo>
                    <a:pt x="107487" y="388935"/>
                  </a:lnTo>
                  <a:lnTo>
                    <a:pt x="102112" y="410437"/>
                  </a:lnTo>
                  <a:lnTo>
                    <a:pt x="134358" y="462849"/>
                  </a:lnTo>
                  <a:lnTo>
                    <a:pt x="181384" y="539451"/>
                  </a:lnTo>
                  <a:lnTo>
                    <a:pt x="223035" y="564985"/>
                  </a:lnTo>
                  <a:lnTo>
                    <a:pt x="275435" y="597239"/>
                  </a:lnTo>
                  <a:lnTo>
                    <a:pt x="325147" y="628148"/>
                  </a:lnTo>
                  <a:lnTo>
                    <a:pt x="372173" y="628148"/>
                  </a:lnTo>
                  <a:lnTo>
                    <a:pt x="405762" y="616053"/>
                  </a:lnTo>
                  <a:lnTo>
                    <a:pt x="405762" y="581112"/>
                  </a:lnTo>
                  <a:lnTo>
                    <a:pt x="460849" y="582456"/>
                  </a:lnTo>
                  <a:lnTo>
                    <a:pt x="507874" y="599926"/>
                  </a:lnTo>
                  <a:lnTo>
                    <a:pt x="540121" y="626804"/>
                  </a:lnTo>
                  <a:lnTo>
                    <a:pt x="565649" y="641587"/>
                  </a:lnTo>
                  <a:lnTo>
                    <a:pt x="623423" y="653682"/>
                  </a:lnTo>
                  <a:lnTo>
                    <a:pt x="670448" y="641587"/>
                  </a:lnTo>
                  <a:lnTo>
                    <a:pt x="706725" y="614709"/>
                  </a:lnTo>
                  <a:lnTo>
                    <a:pt x="726879" y="594551"/>
                  </a:lnTo>
                  <a:lnTo>
                    <a:pt x="757781" y="595895"/>
                  </a:lnTo>
                  <a:lnTo>
                    <a:pt x="791371" y="605302"/>
                  </a:lnTo>
                  <a:lnTo>
                    <a:pt x="824960" y="587831"/>
                  </a:lnTo>
                  <a:lnTo>
                    <a:pt x="845114" y="581112"/>
                  </a:lnTo>
                  <a:lnTo>
                    <a:pt x="845114" y="609334"/>
                  </a:lnTo>
                  <a:lnTo>
                    <a:pt x="822273" y="641587"/>
                  </a:lnTo>
                  <a:lnTo>
                    <a:pt x="823616" y="663089"/>
                  </a:lnTo>
                  <a:lnTo>
                    <a:pt x="834366" y="679216"/>
                  </a:lnTo>
                  <a:lnTo>
                    <a:pt x="854519" y="679216"/>
                  </a:lnTo>
                  <a:lnTo>
                    <a:pt x="866611" y="656370"/>
                  </a:lnTo>
                  <a:lnTo>
                    <a:pt x="893483" y="636211"/>
                  </a:lnTo>
                  <a:lnTo>
                    <a:pt x="893483" y="583800"/>
                  </a:lnTo>
                  <a:lnTo>
                    <a:pt x="910949" y="585143"/>
                  </a:lnTo>
                  <a:lnTo>
                    <a:pt x="959319" y="595895"/>
                  </a:lnTo>
                  <a:lnTo>
                    <a:pt x="1018436" y="574392"/>
                  </a:lnTo>
                  <a:lnTo>
                    <a:pt x="1043964" y="586487"/>
                  </a:lnTo>
                  <a:lnTo>
                    <a:pt x="1061431" y="593207"/>
                  </a:lnTo>
                  <a:lnTo>
                    <a:pt x="1156826" y="581112"/>
                  </a:lnTo>
                  <a:lnTo>
                    <a:pt x="1221317" y="548858"/>
                  </a:lnTo>
                  <a:lnTo>
                    <a:pt x="1244158" y="554234"/>
                  </a:lnTo>
                  <a:lnTo>
                    <a:pt x="1299245" y="550202"/>
                  </a:lnTo>
                  <a:lnTo>
                    <a:pt x="1330147" y="532732"/>
                  </a:lnTo>
                  <a:lnTo>
                    <a:pt x="1330147" y="548858"/>
                  </a:lnTo>
                  <a:lnTo>
                    <a:pt x="1361049" y="527356"/>
                  </a:lnTo>
                  <a:lnTo>
                    <a:pt x="1382547" y="528700"/>
                  </a:lnTo>
                  <a:lnTo>
                    <a:pt x="1408075" y="532732"/>
                  </a:lnTo>
                  <a:lnTo>
                    <a:pt x="1441664" y="534076"/>
                  </a:lnTo>
                  <a:lnTo>
                    <a:pt x="1468536" y="532732"/>
                  </a:lnTo>
                  <a:lnTo>
                    <a:pt x="1480629" y="558265"/>
                  </a:lnTo>
                  <a:lnTo>
                    <a:pt x="1522279" y="543483"/>
                  </a:lnTo>
                  <a:lnTo>
                    <a:pt x="1522279" y="527356"/>
                  </a:lnTo>
                  <a:lnTo>
                    <a:pt x="1512875" y="50451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574;p13">
              <a:extLst>
                <a:ext uri="{FF2B5EF4-FFF2-40B4-BE49-F238E27FC236}">
                  <a16:creationId xmlns:a16="http://schemas.microsoft.com/office/drawing/2014/main" id="{76A1AFED-E388-9C17-7723-65C5BD2D2029}"/>
                </a:ext>
              </a:extLst>
            </p:cNvPr>
            <p:cNvSpPr/>
            <p:nvPr/>
          </p:nvSpPr>
          <p:spPr>
            <a:xfrm>
              <a:off x="2549145" y="6589902"/>
              <a:ext cx="1258544" cy="1224740"/>
            </a:xfrm>
            <a:custGeom>
              <a:avLst/>
              <a:gdLst/>
              <a:ahLst/>
              <a:cxnLst/>
              <a:rect l="l" t="t" r="r" b="b"/>
              <a:pathLst>
                <a:path w="1131297" h="1100911" extrusionOk="0">
                  <a:moveTo>
                    <a:pt x="998282" y="1001200"/>
                  </a:moveTo>
                  <a:cubicBezTo>
                    <a:pt x="986190" y="997168"/>
                    <a:pt x="947226" y="983729"/>
                    <a:pt x="933790" y="956851"/>
                  </a:cubicBezTo>
                  <a:cubicBezTo>
                    <a:pt x="928416" y="946100"/>
                    <a:pt x="928416" y="935349"/>
                    <a:pt x="931103" y="924598"/>
                  </a:cubicBezTo>
                  <a:cubicBezTo>
                    <a:pt x="932447" y="920566"/>
                    <a:pt x="935134" y="916535"/>
                    <a:pt x="936478" y="912503"/>
                  </a:cubicBezTo>
                  <a:cubicBezTo>
                    <a:pt x="939164" y="908471"/>
                    <a:pt x="941852" y="903096"/>
                    <a:pt x="941852" y="899064"/>
                  </a:cubicBezTo>
                  <a:cubicBezTo>
                    <a:pt x="943195" y="889657"/>
                    <a:pt x="932447" y="878905"/>
                    <a:pt x="921698" y="869498"/>
                  </a:cubicBezTo>
                  <a:cubicBezTo>
                    <a:pt x="908262" y="857403"/>
                    <a:pt x="892139" y="841277"/>
                    <a:pt x="904232" y="823806"/>
                  </a:cubicBezTo>
                  <a:lnTo>
                    <a:pt x="906919" y="819774"/>
                  </a:lnTo>
                  <a:lnTo>
                    <a:pt x="943195" y="822462"/>
                  </a:lnTo>
                  <a:cubicBezTo>
                    <a:pt x="957975" y="771394"/>
                    <a:pt x="964693" y="716294"/>
                    <a:pt x="962006" y="663883"/>
                  </a:cubicBezTo>
                  <a:lnTo>
                    <a:pt x="900201" y="696136"/>
                  </a:lnTo>
                  <a:lnTo>
                    <a:pt x="897514" y="688073"/>
                  </a:lnTo>
                  <a:cubicBezTo>
                    <a:pt x="888108" y="665227"/>
                    <a:pt x="910950" y="643724"/>
                    <a:pt x="919011" y="637005"/>
                  </a:cubicBezTo>
                  <a:lnTo>
                    <a:pt x="1003657" y="555027"/>
                  </a:lnTo>
                  <a:lnTo>
                    <a:pt x="1045308" y="552340"/>
                  </a:lnTo>
                  <a:cubicBezTo>
                    <a:pt x="1043964" y="481113"/>
                    <a:pt x="1076210" y="409887"/>
                    <a:pt x="1131297" y="362851"/>
                  </a:cubicBezTo>
                  <a:cubicBezTo>
                    <a:pt x="1131297" y="360163"/>
                    <a:pt x="1129953" y="358819"/>
                    <a:pt x="1127266" y="357475"/>
                  </a:cubicBezTo>
                  <a:cubicBezTo>
                    <a:pt x="1121892" y="352100"/>
                    <a:pt x="1109800" y="348068"/>
                    <a:pt x="1099051" y="349412"/>
                  </a:cubicBezTo>
                  <a:cubicBezTo>
                    <a:pt x="1096364" y="349412"/>
                    <a:pt x="1092333" y="349412"/>
                    <a:pt x="1089646" y="350756"/>
                  </a:cubicBezTo>
                  <a:cubicBezTo>
                    <a:pt x="1073523" y="352100"/>
                    <a:pt x="1054713" y="354787"/>
                    <a:pt x="1039933" y="342692"/>
                  </a:cubicBezTo>
                  <a:cubicBezTo>
                    <a:pt x="1029185" y="333285"/>
                    <a:pt x="1025154" y="319846"/>
                    <a:pt x="1022467" y="307751"/>
                  </a:cubicBezTo>
                  <a:cubicBezTo>
                    <a:pt x="1019779" y="298344"/>
                    <a:pt x="1018436" y="290281"/>
                    <a:pt x="1013062" y="283561"/>
                  </a:cubicBezTo>
                  <a:cubicBezTo>
                    <a:pt x="1003657" y="270122"/>
                    <a:pt x="984847" y="270122"/>
                    <a:pt x="964693" y="268778"/>
                  </a:cubicBezTo>
                  <a:cubicBezTo>
                    <a:pt x="951257" y="268778"/>
                    <a:pt x="939164" y="267434"/>
                    <a:pt x="925729" y="263403"/>
                  </a:cubicBezTo>
                  <a:cubicBezTo>
                    <a:pt x="900201" y="255339"/>
                    <a:pt x="876016" y="229806"/>
                    <a:pt x="863924" y="209647"/>
                  </a:cubicBezTo>
                  <a:cubicBezTo>
                    <a:pt x="859893" y="202928"/>
                    <a:pt x="857206" y="192176"/>
                    <a:pt x="855863" y="182769"/>
                  </a:cubicBezTo>
                  <a:cubicBezTo>
                    <a:pt x="853175" y="170674"/>
                    <a:pt x="850488" y="155892"/>
                    <a:pt x="843770" y="151860"/>
                  </a:cubicBezTo>
                  <a:cubicBezTo>
                    <a:pt x="839739" y="150516"/>
                    <a:pt x="834365" y="150516"/>
                    <a:pt x="827647" y="151860"/>
                  </a:cubicBezTo>
                  <a:lnTo>
                    <a:pt x="823617" y="151860"/>
                  </a:lnTo>
                  <a:cubicBezTo>
                    <a:pt x="810181" y="153204"/>
                    <a:pt x="796745" y="151860"/>
                    <a:pt x="783309" y="147828"/>
                  </a:cubicBezTo>
                  <a:cubicBezTo>
                    <a:pt x="779278" y="146484"/>
                    <a:pt x="775248" y="145140"/>
                    <a:pt x="771217" y="141109"/>
                  </a:cubicBezTo>
                  <a:cubicBezTo>
                    <a:pt x="765842" y="135733"/>
                    <a:pt x="765842" y="129014"/>
                    <a:pt x="764499" y="124982"/>
                  </a:cubicBezTo>
                  <a:lnTo>
                    <a:pt x="761812" y="99448"/>
                  </a:lnTo>
                  <a:cubicBezTo>
                    <a:pt x="761812" y="98104"/>
                    <a:pt x="760468" y="92728"/>
                    <a:pt x="759124" y="91384"/>
                  </a:cubicBezTo>
                  <a:cubicBezTo>
                    <a:pt x="759124" y="91384"/>
                    <a:pt x="756438" y="90041"/>
                    <a:pt x="755094" y="90041"/>
                  </a:cubicBezTo>
                  <a:cubicBezTo>
                    <a:pt x="753750" y="90041"/>
                    <a:pt x="753750" y="90041"/>
                    <a:pt x="752407" y="88697"/>
                  </a:cubicBezTo>
                  <a:cubicBezTo>
                    <a:pt x="738971" y="83321"/>
                    <a:pt x="730909" y="71226"/>
                    <a:pt x="725535" y="57787"/>
                  </a:cubicBezTo>
                  <a:cubicBezTo>
                    <a:pt x="722848" y="52412"/>
                    <a:pt x="720161" y="45692"/>
                    <a:pt x="717473" y="38973"/>
                  </a:cubicBezTo>
                  <a:cubicBezTo>
                    <a:pt x="712099" y="25534"/>
                    <a:pt x="706725" y="12095"/>
                    <a:pt x="698663" y="2688"/>
                  </a:cubicBezTo>
                  <a:lnTo>
                    <a:pt x="702694" y="0"/>
                  </a:lnTo>
                  <a:cubicBezTo>
                    <a:pt x="689258" y="2688"/>
                    <a:pt x="677166" y="6719"/>
                    <a:pt x="663730" y="16127"/>
                  </a:cubicBezTo>
                  <a:cubicBezTo>
                    <a:pt x="622079" y="43005"/>
                    <a:pt x="591177" y="91384"/>
                    <a:pt x="557587" y="126326"/>
                  </a:cubicBezTo>
                  <a:cubicBezTo>
                    <a:pt x="546838" y="137077"/>
                    <a:pt x="536090" y="147828"/>
                    <a:pt x="522654" y="157236"/>
                  </a:cubicBezTo>
                  <a:cubicBezTo>
                    <a:pt x="468910" y="190833"/>
                    <a:pt x="390983" y="165299"/>
                    <a:pt x="360081" y="108855"/>
                  </a:cubicBezTo>
                  <a:cubicBezTo>
                    <a:pt x="357393" y="104823"/>
                    <a:pt x="356050" y="100792"/>
                    <a:pt x="352019" y="98104"/>
                  </a:cubicBezTo>
                  <a:cubicBezTo>
                    <a:pt x="342614" y="90041"/>
                    <a:pt x="326491" y="96760"/>
                    <a:pt x="321116" y="108855"/>
                  </a:cubicBezTo>
                  <a:cubicBezTo>
                    <a:pt x="315742" y="119606"/>
                    <a:pt x="317086" y="133045"/>
                    <a:pt x="318429" y="146484"/>
                  </a:cubicBezTo>
                  <a:cubicBezTo>
                    <a:pt x="319773" y="158579"/>
                    <a:pt x="318429" y="173362"/>
                    <a:pt x="310368" y="182769"/>
                  </a:cubicBezTo>
                  <a:cubicBezTo>
                    <a:pt x="298276" y="197552"/>
                    <a:pt x="275435" y="193520"/>
                    <a:pt x="256624" y="188145"/>
                  </a:cubicBezTo>
                  <a:cubicBezTo>
                    <a:pt x="173322" y="166643"/>
                    <a:pt x="90020" y="141109"/>
                    <a:pt x="2687" y="150516"/>
                  </a:cubicBezTo>
                  <a:cubicBezTo>
                    <a:pt x="18810" y="162611"/>
                    <a:pt x="33590" y="174706"/>
                    <a:pt x="49713" y="186801"/>
                  </a:cubicBezTo>
                  <a:cubicBezTo>
                    <a:pt x="33590" y="204272"/>
                    <a:pt x="16123" y="221742"/>
                    <a:pt x="0" y="239213"/>
                  </a:cubicBezTo>
                  <a:cubicBezTo>
                    <a:pt x="55087" y="252652"/>
                    <a:pt x="106143" y="278186"/>
                    <a:pt x="150481" y="314471"/>
                  </a:cubicBezTo>
                  <a:cubicBezTo>
                    <a:pt x="167948" y="329254"/>
                    <a:pt x="185415" y="349412"/>
                    <a:pt x="178697" y="372258"/>
                  </a:cubicBezTo>
                  <a:cubicBezTo>
                    <a:pt x="194820" y="372258"/>
                    <a:pt x="206912" y="391073"/>
                    <a:pt x="205568" y="407199"/>
                  </a:cubicBezTo>
                  <a:cubicBezTo>
                    <a:pt x="204225" y="423326"/>
                    <a:pt x="193476" y="438109"/>
                    <a:pt x="184071" y="450204"/>
                  </a:cubicBezTo>
                  <a:cubicBezTo>
                    <a:pt x="201537" y="481113"/>
                    <a:pt x="237814" y="501272"/>
                    <a:pt x="272748" y="498584"/>
                  </a:cubicBezTo>
                  <a:cubicBezTo>
                    <a:pt x="256624" y="557715"/>
                    <a:pt x="251250" y="619534"/>
                    <a:pt x="255281" y="680009"/>
                  </a:cubicBezTo>
                  <a:cubicBezTo>
                    <a:pt x="247219" y="662539"/>
                    <a:pt x="240501" y="646412"/>
                    <a:pt x="232440" y="628941"/>
                  </a:cubicBezTo>
                  <a:cubicBezTo>
                    <a:pt x="236471" y="686729"/>
                    <a:pt x="197507" y="736453"/>
                    <a:pt x="159886" y="780801"/>
                  </a:cubicBezTo>
                  <a:cubicBezTo>
                    <a:pt x="139733" y="804991"/>
                    <a:pt x="118236" y="829182"/>
                    <a:pt x="88677" y="839933"/>
                  </a:cubicBezTo>
                  <a:cubicBezTo>
                    <a:pt x="76584" y="843964"/>
                    <a:pt x="63149" y="846652"/>
                    <a:pt x="49713" y="845308"/>
                  </a:cubicBezTo>
                  <a:cubicBezTo>
                    <a:pt x="83302" y="862779"/>
                    <a:pt x="116892" y="886969"/>
                    <a:pt x="120922" y="923254"/>
                  </a:cubicBezTo>
                  <a:lnTo>
                    <a:pt x="153168" y="924598"/>
                  </a:lnTo>
                  <a:cubicBezTo>
                    <a:pt x="157199" y="924598"/>
                    <a:pt x="163917" y="924598"/>
                    <a:pt x="169292" y="927286"/>
                  </a:cubicBezTo>
                  <a:cubicBezTo>
                    <a:pt x="174666" y="931317"/>
                    <a:pt x="178697" y="936693"/>
                    <a:pt x="181384" y="940724"/>
                  </a:cubicBezTo>
                  <a:cubicBezTo>
                    <a:pt x="196163" y="966258"/>
                    <a:pt x="217661" y="986417"/>
                    <a:pt x="243189" y="998512"/>
                  </a:cubicBezTo>
                  <a:cubicBezTo>
                    <a:pt x="282152" y="1017326"/>
                    <a:pt x="327834" y="1017326"/>
                    <a:pt x="369485" y="1017326"/>
                  </a:cubicBezTo>
                  <a:lnTo>
                    <a:pt x="374860" y="1017326"/>
                  </a:lnTo>
                  <a:lnTo>
                    <a:pt x="377547" y="1021358"/>
                  </a:lnTo>
                  <a:cubicBezTo>
                    <a:pt x="384265" y="1036141"/>
                    <a:pt x="386952" y="1052267"/>
                    <a:pt x="382921" y="1068394"/>
                  </a:cubicBezTo>
                  <a:cubicBezTo>
                    <a:pt x="388295" y="1067050"/>
                    <a:pt x="395013" y="1061675"/>
                    <a:pt x="400388" y="1056299"/>
                  </a:cubicBezTo>
                  <a:cubicBezTo>
                    <a:pt x="413824" y="1045548"/>
                    <a:pt x="433978" y="1040172"/>
                    <a:pt x="444726" y="1052267"/>
                  </a:cubicBezTo>
                  <a:lnTo>
                    <a:pt x="446070" y="1054955"/>
                  </a:lnTo>
                  <a:lnTo>
                    <a:pt x="447413" y="1075114"/>
                  </a:lnTo>
                  <a:cubicBezTo>
                    <a:pt x="455475" y="1079145"/>
                    <a:pt x="464880" y="1079145"/>
                    <a:pt x="474285" y="1079145"/>
                  </a:cubicBezTo>
                  <a:cubicBezTo>
                    <a:pt x="478316" y="1079145"/>
                    <a:pt x="482346" y="1079145"/>
                    <a:pt x="485034" y="1079145"/>
                  </a:cubicBezTo>
                  <a:cubicBezTo>
                    <a:pt x="498469" y="1080489"/>
                    <a:pt x="511905" y="1084521"/>
                    <a:pt x="519967" y="1093928"/>
                  </a:cubicBezTo>
                  <a:cubicBezTo>
                    <a:pt x="523997" y="1080489"/>
                    <a:pt x="528028" y="1067050"/>
                    <a:pt x="533403" y="1054955"/>
                  </a:cubicBezTo>
                  <a:cubicBezTo>
                    <a:pt x="556243" y="1007919"/>
                    <a:pt x="611330" y="981041"/>
                    <a:pt x="663730" y="985073"/>
                  </a:cubicBezTo>
                  <a:cubicBezTo>
                    <a:pt x="716130" y="990449"/>
                    <a:pt x="763155" y="1024046"/>
                    <a:pt x="790027" y="1069738"/>
                  </a:cubicBezTo>
                  <a:cubicBezTo>
                    <a:pt x="790027" y="1069738"/>
                    <a:pt x="790027" y="1069738"/>
                    <a:pt x="790027" y="1069738"/>
                  </a:cubicBezTo>
                  <a:cubicBezTo>
                    <a:pt x="790027" y="1073770"/>
                    <a:pt x="790027" y="1077802"/>
                    <a:pt x="791370" y="1080489"/>
                  </a:cubicBezTo>
                  <a:cubicBezTo>
                    <a:pt x="794058" y="1088553"/>
                    <a:pt x="803463" y="1091241"/>
                    <a:pt x="811524" y="1093928"/>
                  </a:cubicBezTo>
                  <a:cubicBezTo>
                    <a:pt x="824960" y="1097960"/>
                    <a:pt x="839739" y="1101992"/>
                    <a:pt x="854519" y="1100648"/>
                  </a:cubicBezTo>
                  <a:cubicBezTo>
                    <a:pt x="869298" y="1099304"/>
                    <a:pt x="884078" y="1089897"/>
                    <a:pt x="888108" y="1076458"/>
                  </a:cubicBezTo>
                  <a:cubicBezTo>
                    <a:pt x="880047" y="1060331"/>
                    <a:pt x="914980" y="1038828"/>
                    <a:pt x="933790" y="1040172"/>
                  </a:cubicBezTo>
                  <a:cubicBezTo>
                    <a:pt x="952600" y="1040172"/>
                    <a:pt x="974098" y="1044204"/>
                    <a:pt x="984847" y="1029421"/>
                  </a:cubicBezTo>
                  <a:cubicBezTo>
                    <a:pt x="988877" y="1024046"/>
                    <a:pt x="990221" y="1015982"/>
                    <a:pt x="994251" y="1010607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575;p13">
              <a:extLst>
                <a:ext uri="{FF2B5EF4-FFF2-40B4-BE49-F238E27FC236}">
                  <a16:creationId xmlns:a16="http://schemas.microsoft.com/office/drawing/2014/main" id="{04393672-89FF-D603-49C4-5A663BFB59BF}"/>
                </a:ext>
              </a:extLst>
            </p:cNvPr>
            <p:cNvSpPr/>
            <p:nvPr/>
          </p:nvSpPr>
          <p:spPr>
            <a:xfrm>
              <a:off x="3570031" y="7328457"/>
              <a:ext cx="1259650" cy="1291724"/>
            </a:xfrm>
            <a:custGeom>
              <a:avLst/>
              <a:gdLst/>
              <a:ahLst/>
              <a:cxnLst/>
              <a:rect l="l" t="t" r="r" b="b"/>
              <a:pathLst>
                <a:path w="1132291" h="1161122" extrusionOk="0">
                  <a:moveTo>
                    <a:pt x="79271" y="342692"/>
                  </a:moveTo>
                  <a:cubicBezTo>
                    <a:pt x="88676" y="330598"/>
                    <a:pt x="107487" y="331942"/>
                    <a:pt x="123609" y="330598"/>
                  </a:cubicBezTo>
                  <a:cubicBezTo>
                    <a:pt x="139733" y="329254"/>
                    <a:pt x="158543" y="317159"/>
                    <a:pt x="151825" y="302376"/>
                  </a:cubicBezTo>
                  <a:cubicBezTo>
                    <a:pt x="184071" y="287593"/>
                    <a:pt x="219004" y="286249"/>
                    <a:pt x="241845" y="313127"/>
                  </a:cubicBezTo>
                  <a:cubicBezTo>
                    <a:pt x="248563" y="283561"/>
                    <a:pt x="278121" y="262059"/>
                    <a:pt x="309024" y="264747"/>
                  </a:cubicBezTo>
                  <a:cubicBezTo>
                    <a:pt x="302306" y="305064"/>
                    <a:pt x="307680" y="345380"/>
                    <a:pt x="319773" y="384353"/>
                  </a:cubicBezTo>
                  <a:cubicBezTo>
                    <a:pt x="343957" y="455579"/>
                    <a:pt x="392326" y="516054"/>
                    <a:pt x="439351" y="573842"/>
                  </a:cubicBezTo>
                  <a:cubicBezTo>
                    <a:pt x="498469" y="646412"/>
                    <a:pt x="560274" y="721670"/>
                    <a:pt x="644920" y="760643"/>
                  </a:cubicBezTo>
                  <a:cubicBezTo>
                    <a:pt x="694632" y="783489"/>
                    <a:pt x="761811" y="809023"/>
                    <a:pt x="761811" y="864123"/>
                  </a:cubicBezTo>
                  <a:cubicBezTo>
                    <a:pt x="761811" y="870842"/>
                    <a:pt x="760468" y="878905"/>
                    <a:pt x="764499" y="884281"/>
                  </a:cubicBezTo>
                  <a:cubicBezTo>
                    <a:pt x="771217" y="895032"/>
                    <a:pt x="785996" y="891001"/>
                    <a:pt x="798088" y="892344"/>
                  </a:cubicBezTo>
                  <a:cubicBezTo>
                    <a:pt x="818242" y="893688"/>
                    <a:pt x="834365" y="909815"/>
                    <a:pt x="846457" y="925942"/>
                  </a:cubicBezTo>
                  <a:cubicBezTo>
                    <a:pt x="893483" y="990449"/>
                    <a:pt x="885421" y="1088553"/>
                    <a:pt x="830334" y="1146340"/>
                  </a:cubicBezTo>
                  <a:cubicBezTo>
                    <a:pt x="853175" y="1151716"/>
                    <a:pt x="876016" y="1155747"/>
                    <a:pt x="898857" y="1161123"/>
                  </a:cubicBezTo>
                  <a:cubicBezTo>
                    <a:pt x="884077" y="1097960"/>
                    <a:pt x="1000969" y="1063019"/>
                    <a:pt x="986190" y="999856"/>
                  </a:cubicBezTo>
                  <a:cubicBezTo>
                    <a:pt x="979472" y="971634"/>
                    <a:pt x="947226" y="956851"/>
                    <a:pt x="937821" y="929973"/>
                  </a:cubicBezTo>
                  <a:cubicBezTo>
                    <a:pt x="925729" y="892344"/>
                    <a:pt x="967380" y="854715"/>
                    <a:pt x="1006344" y="860091"/>
                  </a:cubicBezTo>
                  <a:cubicBezTo>
                    <a:pt x="1045307" y="865466"/>
                    <a:pt x="1073523" y="900408"/>
                    <a:pt x="1084271" y="938037"/>
                  </a:cubicBezTo>
                  <a:cubicBezTo>
                    <a:pt x="1112487" y="948788"/>
                    <a:pt x="1140702" y="909815"/>
                    <a:pt x="1129953" y="880249"/>
                  </a:cubicBezTo>
                  <a:cubicBezTo>
                    <a:pt x="1120548" y="850684"/>
                    <a:pt x="1090989" y="833213"/>
                    <a:pt x="1064118" y="818430"/>
                  </a:cubicBezTo>
                  <a:cubicBezTo>
                    <a:pt x="999626" y="783489"/>
                    <a:pt x="936477" y="748548"/>
                    <a:pt x="871985" y="713607"/>
                  </a:cubicBezTo>
                  <a:cubicBezTo>
                    <a:pt x="877360" y="697480"/>
                    <a:pt x="893483" y="686729"/>
                    <a:pt x="909605" y="686729"/>
                  </a:cubicBezTo>
                  <a:cubicBezTo>
                    <a:pt x="906919" y="667915"/>
                    <a:pt x="885421" y="658507"/>
                    <a:pt x="866611" y="658507"/>
                  </a:cubicBezTo>
                  <a:cubicBezTo>
                    <a:pt x="847801" y="657163"/>
                    <a:pt x="828990" y="662539"/>
                    <a:pt x="811524" y="661195"/>
                  </a:cubicBezTo>
                  <a:cubicBezTo>
                    <a:pt x="795401" y="659851"/>
                    <a:pt x="781965" y="651788"/>
                    <a:pt x="768529" y="643724"/>
                  </a:cubicBezTo>
                  <a:cubicBezTo>
                    <a:pt x="725535" y="615503"/>
                    <a:pt x="695976" y="569810"/>
                    <a:pt x="687914" y="518742"/>
                  </a:cubicBezTo>
                  <a:cubicBezTo>
                    <a:pt x="683884" y="493209"/>
                    <a:pt x="685227" y="466331"/>
                    <a:pt x="673135" y="444828"/>
                  </a:cubicBezTo>
                  <a:cubicBezTo>
                    <a:pt x="644920" y="395104"/>
                    <a:pt x="560274" y="388385"/>
                    <a:pt x="549525" y="331942"/>
                  </a:cubicBezTo>
                  <a:cubicBezTo>
                    <a:pt x="545494" y="310439"/>
                    <a:pt x="554900" y="287593"/>
                    <a:pt x="558930" y="266091"/>
                  </a:cubicBezTo>
                  <a:cubicBezTo>
                    <a:pt x="562961" y="244589"/>
                    <a:pt x="560274" y="216367"/>
                    <a:pt x="541464" y="205616"/>
                  </a:cubicBezTo>
                  <a:cubicBezTo>
                    <a:pt x="592520" y="190833"/>
                    <a:pt x="642233" y="170674"/>
                    <a:pt x="689258" y="146484"/>
                  </a:cubicBezTo>
                  <a:cubicBezTo>
                    <a:pt x="698663" y="124982"/>
                    <a:pt x="689258" y="96760"/>
                    <a:pt x="678509" y="69883"/>
                  </a:cubicBezTo>
                  <a:cubicBezTo>
                    <a:pt x="677166" y="67195"/>
                    <a:pt x="675822" y="63163"/>
                    <a:pt x="673135" y="61819"/>
                  </a:cubicBezTo>
                  <a:cubicBezTo>
                    <a:pt x="669104" y="57788"/>
                    <a:pt x="662386" y="59131"/>
                    <a:pt x="651638" y="63163"/>
                  </a:cubicBezTo>
                  <a:cubicBezTo>
                    <a:pt x="643576" y="65851"/>
                    <a:pt x="632827" y="68539"/>
                    <a:pt x="623422" y="67195"/>
                  </a:cubicBezTo>
                  <a:cubicBezTo>
                    <a:pt x="615361" y="65851"/>
                    <a:pt x="608643" y="61819"/>
                    <a:pt x="603269" y="57788"/>
                  </a:cubicBezTo>
                  <a:lnTo>
                    <a:pt x="533402" y="10751"/>
                  </a:lnTo>
                  <a:cubicBezTo>
                    <a:pt x="525341" y="5375"/>
                    <a:pt x="517279" y="0"/>
                    <a:pt x="509218" y="0"/>
                  </a:cubicBezTo>
                  <a:cubicBezTo>
                    <a:pt x="502500" y="0"/>
                    <a:pt x="494438" y="4032"/>
                    <a:pt x="486377" y="8063"/>
                  </a:cubicBezTo>
                  <a:cubicBezTo>
                    <a:pt x="474285" y="14783"/>
                    <a:pt x="460849" y="21502"/>
                    <a:pt x="446069" y="14783"/>
                  </a:cubicBezTo>
                  <a:cubicBezTo>
                    <a:pt x="442039" y="13439"/>
                    <a:pt x="439351" y="10751"/>
                    <a:pt x="435321" y="8063"/>
                  </a:cubicBezTo>
                  <a:cubicBezTo>
                    <a:pt x="429947" y="4032"/>
                    <a:pt x="427259" y="1344"/>
                    <a:pt x="424572" y="2688"/>
                  </a:cubicBezTo>
                  <a:cubicBezTo>
                    <a:pt x="423229" y="4032"/>
                    <a:pt x="423229" y="8063"/>
                    <a:pt x="423229" y="14783"/>
                  </a:cubicBezTo>
                  <a:cubicBezTo>
                    <a:pt x="423229" y="22846"/>
                    <a:pt x="423229" y="33597"/>
                    <a:pt x="415167" y="40317"/>
                  </a:cubicBezTo>
                  <a:cubicBezTo>
                    <a:pt x="404418" y="49724"/>
                    <a:pt x="392326" y="43005"/>
                    <a:pt x="382921" y="38973"/>
                  </a:cubicBezTo>
                  <a:cubicBezTo>
                    <a:pt x="377547" y="36285"/>
                    <a:pt x="374860" y="34941"/>
                    <a:pt x="370829" y="34941"/>
                  </a:cubicBezTo>
                  <a:cubicBezTo>
                    <a:pt x="372172" y="55100"/>
                    <a:pt x="364111" y="75258"/>
                    <a:pt x="346644" y="87353"/>
                  </a:cubicBezTo>
                  <a:lnTo>
                    <a:pt x="338583" y="92728"/>
                  </a:lnTo>
                  <a:lnTo>
                    <a:pt x="334552" y="83321"/>
                  </a:lnTo>
                  <a:cubicBezTo>
                    <a:pt x="329178" y="68539"/>
                    <a:pt x="318429" y="55100"/>
                    <a:pt x="307680" y="44349"/>
                  </a:cubicBezTo>
                  <a:lnTo>
                    <a:pt x="286183" y="84665"/>
                  </a:lnTo>
                  <a:lnTo>
                    <a:pt x="279465" y="69883"/>
                  </a:lnTo>
                  <a:cubicBezTo>
                    <a:pt x="275435" y="60475"/>
                    <a:pt x="264686" y="49724"/>
                    <a:pt x="259311" y="49724"/>
                  </a:cubicBezTo>
                  <a:cubicBezTo>
                    <a:pt x="257968" y="49724"/>
                    <a:pt x="256624" y="49724"/>
                    <a:pt x="255281" y="51068"/>
                  </a:cubicBezTo>
                  <a:cubicBezTo>
                    <a:pt x="252593" y="53756"/>
                    <a:pt x="253937" y="59131"/>
                    <a:pt x="253937" y="64507"/>
                  </a:cubicBezTo>
                  <a:cubicBezTo>
                    <a:pt x="255281" y="71227"/>
                    <a:pt x="255281" y="80634"/>
                    <a:pt x="251250" y="87353"/>
                  </a:cubicBezTo>
                  <a:cubicBezTo>
                    <a:pt x="247219" y="94072"/>
                    <a:pt x="240501" y="98104"/>
                    <a:pt x="231096" y="98104"/>
                  </a:cubicBezTo>
                  <a:cubicBezTo>
                    <a:pt x="219004" y="98104"/>
                    <a:pt x="208255" y="90041"/>
                    <a:pt x="202881" y="80634"/>
                  </a:cubicBezTo>
                  <a:cubicBezTo>
                    <a:pt x="198850" y="72570"/>
                    <a:pt x="197506" y="63163"/>
                    <a:pt x="196163" y="55100"/>
                  </a:cubicBezTo>
                  <a:cubicBezTo>
                    <a:pt x="194820" y="49724"/>
                    <a:pt x="194820" y="44349"/>
                    <a:pt x="193476" y="38973"/>
                  </a:cubicBezTo>
                  <a:cubicBezTo>
                    <a:pt x="190789" y="32253"/>
                    <a:pt x="185414" y="26878"/>
                    <a:pt x="180040" y="24190"/>
                  </a:cubicBezTo>
                  <a:cubicBezTo>
                    <a:pt x="178696" y="24190"/>
                    <a:pt x="177353" y="24190"/>
                    <a:pt x="177353" y="24190"/>
                  </a:cubicBezTo>
                  <a:lnTo>
                    <a:pt x="182727" y="99448"/>
                  </a:lnTo>
                  <a:lnTo>
                    <a:pt x="169291" y="88697"/>
                  </a:lnTo>
                  <a:cubicBezTo>
                    <a:pt x="162573" y="83321"/>
                    <a:pt x="153168" y="84665"/>
                    <a:pt x="147794" y="90041"/>
                  </a:cubicBezTo>
                  <a:lnTo>
                    <a:pt x="142419" y="95416"/>
                  </a:lnTo>
                  <a:lnTo>
                    <a:pt x="137045" y="90041"/>
                  </a:lnTo>
                  <a:cubicBezTo>
                    <a:pt x="116891" y="69883"/>
                    <a:pt x="83302" y="65851"/>
                    <a:pt x="59118" y="80634"/>
                  </a:cubicBezTo>
                  <a:cubicBezTo>
                    <a:pt x="55087" y="112887"/>
                    <a:pt x="49712" y="146484"/>
                    <a:pt x="38964" y="177394"/>
                  </a:cubicBezTo>
                  <a:lnTo>
                    <a:pt x="37620" y="182769"/>
                  </a:lnTo>
                  <a:lnTo>
                    <a:pt x="0" y="180081"/>
                  </a:lnTo>
                  <a:cubicBezTo>
                    <a:pt x="0" y="185457"/>
                    <a:pt x="5374" y="192177"/>
                    <a:pt x="16123" y="202928"/>
                  </a:cubicBezTo>
                  <a:cubicBezTo>
                    <a:pt x="28215" y="215023"/>
                    <a:pt x="41651" y="227118"/>
                    <a:pt x="40307" y="244589"/>
                  </a:cubicBezTo>
                  <a:cubicBezTo>
                    <a:pt x="40307" y="252652"/>
                    <a:pt x="36276" y="259371"/>
                    <a:pt x="32246" y="264747"/>
                  </a:cubicBezTo>
                  <a:cubicBezTo>
                    <a:pt x="30902" y="267434"/>
                    <a:pt x="28215" y="271466"/>
                    <a:pt x="26872" y="274154"/>
                  </a:cubicBezTo>
                  <a:cubicBezTo>
                    <a:pt x="24184" y="280873"/>
                    <a:pt x="25528" y="287593"/>
                    <a:pt x="28215" y="292969"/>
                  </a:cubicBezTo>
                  <a:cubicBezTo>
                    <a:pt x="37620" y="310439"/>
                    <a:pt x="63148" y="323878"/>
                    <a:pt x="83302" y="329254"/>
                  </a:cubicBezTo>
                  <a:lnTo>
                    <a:pt x="79271" y="344036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576;p13">
              <a:extLst>
                <a:ext uri="{FF2B5EF4-FFF2-40B4-BE49-F238E27FC236}">
                  <a16:creationId xmlns:a16="http://schemas.microsoft.com/office/drawing/2014/main" id="{F61B9BE7-DA02-B67F-3393-EB3CC17DADB5}"/>
                </a:ext>
              </a:extLst>
            </p:cNvPr>
            <p:cNvSpPr/>
            <p:nvPr/>
          </p:nvSpPr>
          <p:spPr>
            <a:xfrm>
              <a:off x="1605060" y="7463012"/>
              <a:ext cx="501945" cy="749020"/>
            </a:xfrm>
            <a:custGeom>
              <a:avLst/>
              <a:gdLst/>
              <a:ahLst/>
              <a:cxnLst/>
              <a:rect l="l" t="t" r="r" b="b"/>
              <a:pathLst>
                <a:path w="451195" h="673289" extrusionOk="0">
                  <a:moveTo>
                    <a:pt x="223867" y="2688"/>
                  </a:moveTo>
                  <a:cubicBezTo>
                    <a:pt x="223867" y="68539"/>
                    <a:pt x="195651" y="129014"/>
                    <a:pt x="167436" y="188145"/>
                  </a:cubicBezTo>
                  <a:cubicBezTo>
                    <a:pt x="145939" y="232494"/>
                    <a:pt x="124442" y="276842"/>
                    <a:pt x="90852" y="311783"/>
                  </a:cubicBezTo>
                  <a:cubicBezTo>
                    <a:pt x="65324" y="338661"/>
                    <a:pt x="30391" y="361507"/>
                    <a:pt x="19642" y="397792"/>
                  </a:cubicBezTo>
                  <a:cubicBezTo>
                    <a:pt x="39796" y="405856"/>
                    <a:pt x="63980" y="420638"/>
                    <a:pt x="65324" y="442140"/>
                  </a:cubicBezTo>
                  <a:cubicBezTo>
                    <a:pt x="66667" y="452892"/>
                    <a:pt x="61293" y="463643"/>
                    <a:pt x="57262" y="473050"/>
                  </a:cubicBezTo>
                  <a:cubicBezTo>
                    <a:pt x="39796" y="507991"/>
                    <a:pt x="23673" y="544276"/>
                    <a:pt x="6206" y="579218"/>
                  </a:cubicBezTo>
                  <a:cubicBezTo>
                    <a:pt x="832" y="589969"/>
                    <a:pt x="-3199" y="603407"/>
                    <a:pt x="3519" y="612815"/>
                  </a:cubicBezTo>
                  <a:cubicBezTo>
                    <a:pt x="6206" y="615503"/>
                    <a:pt x="8893" y="618190"/>
                    <a:pt x="12924" y="620878"/>
                  </a:cubicBezTo>
                  <a:cubicBezTo>
                    <a:pt x="45170" y="641037"/>
                    <a:pt x="77416" y="662539"/>
                    <a:pt x="115037" y="670602"/>
                  </a:cubicBezTo>
                  <a:cubicBezTo>
                    <a:pt x="121754" y="671946"/>
                    <a:pt x="128472" y="673290"/>
                    <a:pt x="135190" y="673290"/>
                  </a:cubicBezTo>
                  <a:cubicBezTo>
                    <a:pt x="129816" y="667915"/>
                    <a:pt x="125785" y="659851"/>
                    <a:pt x="123098" y="650444"/>
                  </a:cubicBezTo>
                  <a:cubicBezTo>
                    <a:pt x="120411" y="632973"/>
                    <a:pt x="125785" y="614159"/>
                    <a:pt x="137877" y="603407"/>
                  </a:cubicBezTo>
                  <a:cubicBezTo>
                    <a:pt x="156687" y="585937"/>
                    <a:pt x="182216" y="580562"/>
                    <a:pt x="206400" y="577874"/>
                  </a:cubicBezTo>
                  <a:cubicBezTo>
                    <a:pt x="207744" y="572498"/>
                    <a:pt x="206400" y="567123"/>
                    <a:pt x="203713" y="561747"/>
                  </a:cubicBezTo>
                  <a:cubicBezTo>
                    <a:pt x="199682" y="555028"/>
                    <a:pt x="194308" y="549652"/>
                    <a:pt x="187590" y="546964"/>
                  </a:cubicBezTo>
                  <a:lnTo>
                    <a:pt x="171467" y="541589"/>
                  </a:lnTo>
                  <a:lnTo>
                    <a:pt x="186246" y="532181"/>
                  </a:lnTo>
                  <a:cubicBezTo>
                    <a:pt x="227897" y="505303"/>
                    <a:pt x="249395" y="450204"/>
                    <a:pt x="235959" y="401824"/>
                  </a:cubicBezTo>
                  <a:lnTo>
                    <a:pt x="231928" y="388385"/>
                  </a:lnTo>
                  <a:lnTo>
                    <a:pt x="276266" y="399136"/>
                  </a:lnTo>
                  <a:cubicBezTo>
                    <a:pt x="278954" y="396448"/>
                    <a:pt x="278954" y="389729"/>
                    <a:pt x="280297" y="381665"/>
                  </a:cubicBezTo>
                  <a:cubicBezTo>
                    <a:pt x="280297" y="372258"/>
                    <a:pt x="281641" y="361507"/>
                    <a:pt x="288359" y="352100"/>
                  </a:cubicBezTo>
                  <a:cubicBezTo>
                    <a:pt x="292389" y="346724"/>
                    <a:pt x="297764" y="344036"/>
                    <a:pt x="303138" y="342692"/>
                  </a:cubicBezTo>
                  <a:cubicBezTo>
                    <a:pt x="304482" y="341349"/>
                    <a:pt x="305825" y="341349"/>
                    <a:pt x="308512" y="340005"/>
                  </a:cubicBezTo>
                  <a:cubicBezTo>
                    <a:pt x="330010" y="327910"/>
                    <a:pt x="334041" y="298344"/>
                    <a:pt x="336728" y="266091"/>
                  </a:cubicBezTo>
                  <a:cubicBezTo>
                    <a:pt x="340758" y="220398"/>
                    <a:pt x="356881" y="192177"/>
                    <a:pt x="383753" y="185457"/>
                  </a:cubicBezTo>
                  <a:cubicBezTo>
                    <a:pt x="393158" y="182769"/>
                    <a:pt x="403907" y="184113"/>
                    <a:pt x="413312" y="184113"/>
                  </a:cubicBezTo>
                  <a:cubicBezTo>
                    <a:pt x="417343" y="184113"/>
                    <a:pt x="422717" y="184113"/>
                    <a:pt x="426748" y="184113"/>
                  </a:cubicBezTo>
                  <a:cubicBezTo>
                    <a:pt x="437496" y="184113"/>
                    <a:pt x="449589" y="178738"/>
                    <a:pt x="450932" y="170674"/>
                  </a:cubicBezTo>
                  <a:cubicBezTo>
                    <a:pt x="452276" y="163955"/>
                    <a:pt x="448245" y="157236"/>
                    <a:pt x="444214" y="149172"/>
                  </a:cubicBezTo>
                  <a:cubicBezTo>
                    <a:pt x="436153" y="135733"/>
                    <a:pt x="426748" y="120950"/>
                    <a:pt x="411968" y="114231"/>
                  </a:cubicBezTo>
                  <a:cubicBezTo>
                    <a:pt x="405250" y="111543"/>
                    <a:pt x="398532" y="110199"/>
                    <a:pt x="391814" y="108855"/>
                  </a:cubicBezTo>
                  <a:cubicBezTo>
                    <a:pt x="389127" y="108855"/>
                    <a:pt x="386440" y="107511"/>
                    <a:pt x="383753" y="107511"/>
                  </a:cubicBezTo>
                  <a:cubicBezTo>
                    <a:pt x="324635" y="96760"/>
                    <a:pt x="282984" y="51068"/>
                    <a:pt x="24133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577;p13">
              <a:extLst>
                <a:ext uri="{FF2B5EF4-FFF2-40B4-BE49-F238E27FC236}">
                  <a16:creationId xmlns:a16="http://schemas.microsoft.com/office/drawing/2014/main" id="{FE942CE8-4774-DBAD-AA39-E5981FEA96AD}"/>
                </a:ext>
              </a:extLst>
            </p:cNvPr>
            <p:cNvSpPr/>
            <p:nvPr/>
          </p:nvSpPr>
          <p:spPr>
            <a:xfrm>
              <a:off x="4683588" y="6957684"/>
              <a:ext cx="560515" cy="275530"/>
            </a:xfrm>
            <a:custGeom>
              <a:avLst/>
              <a:gdLst/>
              <a:ahLst/>
              <a:cxnLst/>
              <a:rect l="l" t="t" r="r" b="b"/>
              <a:pathLst>
                <a:path w="503843" h="247672" extrusionOk="0">
                  <a:moveTo>
                    <a:pt x="446069" y="17470"/>
                  </a:moveTo>
                  <a:cubicBezTo>
                    <a:pt x="444726" y="16126"/>
                    <a:pt x="444726" y="13439"/>
                    <a:pt x="443382" y="13439"/>
                  </a:cubicBezTo>
                  <a:cubicBezTo>
                    <a:pt x="443382" y="13439"/>
                    <a:pt x="440695" y="13439"/>
                    <a:pt x="439351" y="13439"/>
                  </a:cubicBezTo>
                  <a:cubicBezTo>
                    <a:pt x="438008" y="13439"/>
                    <a:pt x="436664" y="13439"/>
                    <a:pt x="435321" y="13439"/>
                  </a:cubicBezTo>
                  <a:cubicBezTo>
                    <a:pt x="429947" y="12095"/>
                    <a:pt x="424572" y="10751"/>
                    <a:pt x="420541" y="8063"/>
                  </a:cubicBezTo>
                  <a:cubicBezTo>
                    <a:pt x="416511" y="6719"/>
                    <a:pt x="413823" y="4032"/>
                    <a:pt x="409793" y="4032"/>
                  </a:cubicBezTo>
                  <a:cubicBezTo>
                    <a:pt x="401731" y="4032"/>
                    <a:pt x="395013" y="13439"/>
                    <a:pt x="388295" y="21502"/>
                  </a:cubicBezTo>
                  <a:lnTo>
                    <a:pt x="386952" y="24190"/>
                  </a:lnTo>
                  <a:cubicBezTo>
                    <a:pt x="381578" y="32253"/>
                    <a:pt x="370829" y="41661"/>
                    <a:pt x="358736" y="41661"/>
                  </a:cubicBezTo>
                  <a:cubicBezTo>
                    <a:pt x="352019" y="43004"/>
                    <a:pt x="346644" y="40317"/>
                    <a:pt x="342614" y="36285"/>
                  </a:cubicBezTo>
                  <a:cubicBezTo>
                    <a:pt x="341270" y="34941"/>
                    <a:pt x="339926" y="33597"/>
                    <a:pt x="338583" y="30909"/>
                  </a:cubicBezTo>
                  <a:cubicBezTo>
                    <a:pt x="337239" y="29565"/>
                    <a:pt x="335896" y="28222"/>
                    <a:pt x="335896" y="28222"/>
                  </a:cubicBezTo>
                  <a:cubicBezTo>
                    <a:pt x="335896" y="28222"/>
                    <a:pt x="334552" y="28222"/>
                    <a:pt x="334552" y="28222"/>
                  </a:cubicBezTo>
                  <a:cubicBezTo>
                    <a:pt x="331865" y="28222"/>
                    <a:pt x="329178" y="29565"/>
                    <a:pt x="326491" y="28222"/>
                  </a:cubicBezTo>
                  <a:cubicBezTo>
                    <a:pt x="317085" y="26878"/>
                    <a:pt x="314398" y="17470"/>
                    <a:pt x="313055" y="12095"/>
                  </a:cubicBezTo>
                  <a:cubicBezTo>
                    <a:pt x="313055" y="10751"/>
                    <a:pt x="311711" y="9407"/>
                    <a:pt x="311711" y="8063"/>
                  </a:cubicBezTo>
                  <a:cubicBezTo>
                    <a:pt x="310367" y="5375"/>
                    <a:pt x="309024" y="4032"/>
                    <a:pt x="306337" y="2688"/>
                  </a:cubicBezTo>
                  <a:cubicBezTo>
                    <a:pt x="299619" y="0"/>
                    <a:pt x="288870" y="2688"/>
                    <a:pt x="280809" y="8063"/>
                  </a:cubicBezTo>
                  <a:lnTo>
                    <a:pt x="276778" y="10751"/>
                  </a:lnTo>
                  <a:cubicBezTo>
                    <a:pt x="263342" y="18814"/>
                    <a:pt x="245876" y="28222"/>
                    <a:pt x="228409" y="20158"/>
                  </a:cubicBezTo>
                  <a:cubicBezTo>
                    <a:pt x="221691" y="17470"/>
                    <a:pt x="217660" y="13439"/>
                    <a:pt x="213630" y="9407"/>
                  </a:cubicBezTo>
                  <a:cubicBezTo>
                    <a:pt x="210942" y="6719"/>
                    <a:pt x="209599" y="5375"/>
                    <a:pt x="206912" y="2688"/>
                  </a:cubicBezTo>
                  <a:cubicBezTo>
                    <a:pt x="204224" y="1344"/>
                    <a:pt x="200194" y="0"/>
                    <a:pt x="197506" y="1344"/>
                  </a:cubicBezTo>
                  <a:lnTo>
                    <a:pt x="193476" y="0"/>
                  </a:lnTo>
                  <a:cubicBezTo>
                    <a:pt x="194820" y="6719"/>
                    <a:pt x="193476" y="13439"/>
                    <a:pt x="190789" y="20158"/>
                  </a:cubicBezTo>
                  <a:cubicBezTo>
                    <a:pt x="186758" y="30909"/>
                    <a:pt x="177353" y="37629"/>
                    <a:pt x="169291" y="44348"/>
                  </a:cubicBezTo>
                  <a:cubicBezTo>
                    <a:pt x="165261" y="47036"/>
                    <a:pt x="161230" y="51068"/>
                    <a:pt x="158543" y="53756"/>
                  </a:cubicBezTo>
                  <a:cubicBezTo>
                    <a:pt x="153168" y="60475"/>
                    <a:pt x="149137" y="68539"/>
                    <a:pt x="145107" y="76602"/>
                  </a:cubicBezTo>
                  <a:cubicBezTo>
                    <a:pt x="141076" y="83321"/>
                    <a:pt x="138389" y="91384"/>
                    <a:pt x="133015" y="98104"/>
                  </a:cubicBezTo>
                  <a:cubicBezTo>
                    <a:pt x="124953" y="108855"/>
                    <a:pt x="111517" y="116918"/>
                    <a:pt x="99425" y="118262"/>
                  </a:cubicBezTo>
                  <a:cubicBezTo>
                    <a:pt x="96738" y="118262"/>
                    <a:pt x="92707" y="118262"/>
                    <a:pt x="90020" y="118262"/>
                  </a:cubicBezTo>
                  <a:cubicBezTo>
                    <a:pt x="90020" y="118262"/>
                    <a:pt x="90020" y="118262"/>
                    <a:pt x="90020" y="118262"/>
                  </a:cubicBezTo>
                  <a:cubicBezTo>
                    <a:pt x="87333" y="126326"/>
                    <a:pt x="80615" y="133045"/>
                    <a:pt x="71210" y="135733"/>
                  </a:cubicBezTo>
                  <a:cubicBezTo>
                    <a:pt x="65835" y="138421"/>
                    <a:pt x="60461" y="138421"/>
                    <a:pt x="55087" y="139765"/>
                  </a:cubicBezTo>
                  <a:cubicBezTo>
                    <a:pt x="49712" y="141109"/>
                    <a:pt x="45682" y="142453"/>
                    <a:pt x="41651" y="143796"/>
                  </a:cubicBezTo>
                  <a:cubicBezTo>
                    <a:pt x="37620" y="145140"/>
                    <a:pt x="33590" y="149172"/>
                    <a:pt x="33590" y="153204"/>
                  </a:cubicBezTo>
                  <a:cubicBezTo>
                    <a:pt x="32246" y="155892"/>
                    <a:pt x="33590" y="157235"/>
                    <a:pt x="33590" y="157235"/>
                  </a:cubicBezTo>
                  <a:lnTo>
                    <a:pt x="37620" y="163955"/>
                  </a:lnTo>
                  <a:lnTo>
                    <a:pt x="30902" y="167987"/>
                  </a:lnTo>
                  <a:cubicBezTo>
                    <a:pt x="28215" y="169330"/>
                    <a:pt x="24184" y="170674"/>
                    <a:pt x="21497" y="170674"/>
                  </a:cubicBezTo>
                  <a:cubicBezTo>
                    <a:pt x="13436" y="170674"/>
                    <a:pt x="5374" y="166643"/>
                    <a:pt x="0" y="161267"/>
                  </a:cubicBezTo>
                  <a:cubicBezTo>
                    <a:pt x="1343" y="166643"/>
                    <a:pt x="2687" y="170674"/>
                    <a:pt x="4031" y="176050"/>
                  </a:cubicBezTo>
                  <a:cubicBezTo>
                    <a:pt x="8061" y="192176"/>
                    <a:pt x="12092" y="208303"/>
                    <a:pt x="24184" y="213679"/>
                  </a:cubicBezTo>
                  <a:lnTo>
                    <a:pt x="29559" y="216367"/>
                  </a:lnTo>
                  <a:cubicBezTo>
                    <a:pt x="48369" y="217710"/>
                    <a:pt x="65835" y="225774"/>
                    <a:pt x="81958" y="232493"/>
                  </a:cubicBezTo>
                  <a:lnTo>
                    <a:pt x="88676" y="235181"/>
                  </a:lnTo>
                  <a:cubicBezTo>
                    <a:pt x="107487" y="243245"/>
                    <a:pt x="127640" y="251308"/>
                    <a:pt x="146450" y="245932"/>
                  </a:cubicBezTo>
                  <a:cubicBezTo>
                    <a:pt x="155855" y="243245"/>
                    <a:pt x="165261" y="235181"/>
                    <a:pt x="169291" y="225774"/>
                  </a:cubicBezTo>
                  <a:cubicBezTo>
                    <a:pt x="171978" y="221742"/>
                    <a:pt x="173322" y="213679"/>
                    <a:pt x="169291" y="206959"/>
                  </a:cubicBezTo>
                  <a:lnTo>
                    <a:pt x="163917" y="196208"/>
                  </a:lnTo>
                  <a:lnTo>
                    <a:pt x="247219" y="192176"/>
                  </a:lnTo>
                  <a:cubicBezTo>
                    <a:pt x="251250" y="192176"/>
                    <a:pt x="253937" y="192176"/>
                    <a:pt x="257968" y="190832"/>
                  </a:cubicBezTo>
                  <a:cubicBezTo>
                    <a:pt x="266029" y="188145"/>
                    <a:pt x="268717" y="177394"/>
                    <a:pt x="272747" y="165299"/>
                  </a:cubicBezTo>
                  <a:cubicBezTo>
                    <a:pt x="276778" y="150516"/>
                    <a:pt x="282152" y="133045"/>
                    <a:pt x="299619" y="130357"/>
                  </a:cubicBezTo>
                  <a:cubicBezTo>
                    <a:pt x="303649" y="130357"/>
                    <a:pt x="307680" y="130357"/>
                    <a:pt x="310367" y="130357"/>
                  </a:cubicBezTo>
                  <a:cubicBezTo>
                    <a:pt x="314398" y="130357"/>
                    <a:pt x="317085" y="130357"/>
                    <a:pt x="318429" y="130357"/>
                  </a:cubicBezTo>
                  <a:cubicBezTo>
                    <a:pt x="319773" y="129014"/>
                    <a:pt x="321116" y="127670"/>
                    <a:pt x="322460" y="124982"/>
                  </a:cubicBezTo>
                  <a:cubicBezTo>
                    <a:pt x="323803" y="122294"/>
                    <a:pt x="325147" y="120950"/>
                    <a:pt x="327834" y="118262"/>
                  </a:cubicBezTo>
                  <a:cubicBezTo>
                    <a:pt x="341270" y="104823"/>
                    <a:pt x="361424" y="107511"/>
                    <a:pt x="376203" y="115575"/>
                  </a:cubicBezTo>
                  <a:cubicBezTo>
                    <a:pt x="380234" y="118262"/>
                    <a:pt x="384264" y="119606"/>
                    <a:pt x="388295" y="122294"/>
                  </a:cubicBezTo>
                  <a:cubicBezTo>
                    <a:pt x="396357" y="127670"/>
                    <a:pt x="403075" y="131701"/>
                    <a:pt x="411136" y="133045"/>
                  </a:cubicBezTo>
                  <a:cubicBezTo>
                    <a:pt x="420541" y="134389"/>
                    <a:pt x="429947" y="131701"/>
                    <a:pt x="439351" y="129014"/>
                  </a:cubicBezTo>
                  <a:cubicBezTo>
                    <a:pt x="444726" y="127670"/>
                    <a:pt x="450100" y="126326"/>
                    <a:pt x="455475" y="124982"/>
                  </a:cubicBezTo>
                  <a:cubicBezTo>
                    <a:pt x="466223" y="123638"/>
                    <a:pt x="476972" y="124982"/>
                    <a:pt x="485033" y="129014"/>
                  </a:cubicBezTo>
                  <a:cubicBezTo>
                    <a:pt x="485033" y="129014"/>
                    <a:pt x="485033" y="127670"/>
                    <a:pt x="485033" y="127670"/>
                  </a:cubicBezTo>
                  <a:cubicBezTo>
                    <a:pt x="491751" y="108855"/>
                    <a:pt x="497126" y="91384"/>
                    <a:pt x="503844" y="72570"/>
                  </a:cubicBezTo>
                  <a:cubicBezTo>
                    <a:pt x="478315" y="64507"/>
                    <a:pt x="458161" y="43004"/>
                    <a:pt x="446069" y="1747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78;p13">
              <a:extLst>
                <a:ext uri="{FF2B5EF4-FFF2-40B4-BE49-F238E27FC236}">
                  <a16:creationId xmlns:a16="http://schemas.microsoft.com/office/drawing/2014/main" id="{932831D6-1690-BD94-979E-25C4AADC159D}"/>
                </a:ext>
              </a:extLst>
            </p:cNvPr>
            <p:cNvSpPr/>
            <p:nvPr/>
          </p:nvSpPr>
          <p:spPr>
            <a:xfrm>
              <a:off x="4254607" y="6755853"/>
              <a:ext cx="628076" cy="373763"/>
            </a:xfrm>
            <a:custGeom>
              <a:avLst/>
              <a:gdLst/>
              <a:ahLst/>
              <a:cxnLst/>
              <a:rect l="l" t="t" r="r" b="b"/>
              <a:pathLst>
                <a:path w="564573" h="335973" extrusionOk="0">
                  <a:moveTo>
                    <a:pt x="33590" y="151860"/>
                  </a:moveTo>
                  <a:cubicBezTo>
                    <a:pt x="57774" y="212335"/>
                    <a:pt x="92707" y="267434"/>
                    <a:pt x="137046" y="314471"/>
                  </a:cubicBezTo>
                  <a:lnTo>
                    <a:pt x="138389" y="315815"/>
                  </a:lnTo>
                  <a:lnTo>
                    <a:pt x="141076" y="310439"/>
                  </a:lnTo>
                  <a:cubicBezTo>
                    <a:pt x="153168" y="315815"/>
                    <a:pt x="166604" y="322534"/>
                    <a:pt x="180040" y="321190"/>
                  </a:cubicBezTo>
                  <a:cubicBezTo>
                    <a:pt x="180040" y="321190"/>
                    <a:pt x="180040" y="321190"/>
                    <a:pt x="180040" y="321190"/>
                  </a:cubicBezTo>
                  <a:cubicBezTo>
                    <a:pt x="190789" y="321190"/>
                    <a:pt x="204225" y="314471"/>
                    <a:pt x="206912" y="303720"/>
                  </a:cubicBezTo>
                  <a:cubicBezTo>
                    <a:pt x="208255" y="301032"/>
                    <a:pt x="208255" y="297000"/>
                    <a:pt x="208255" y="292968"/>
                  </a:cubicBezTo>
                  <a:cubicBezTo>
                    <a:pt x="208255" y="286249"/>
                    <a:pt x="208255" y="279529"/>
                    <a:pt x="210943" y="272810"/>
                  </a:cubicBezTo>
                  <a:cubicBezTo>
                    <a:pt x="214973" y="264746"/>
                    <a:pt x="223035" y="258027"/>
                    <a:pt x="233783" y="253996"/>
                  </a:cubicBezTo>
                  <a:cubicBezTo>
                    <a:pt x="259311" y="245932"/>
                    <a:pt x="288870" y="252652"/>
                    <a:pt x="307680" y="272810"/>
                  </a:cubicBezTo>
                  <a:cubicBezTo>
                    <a:pt x="311711" y="276842"/>
                    <a:pt x="315742" y="282217"/>
                    <a:pt x="318429" y="286249"/>
                  </a:cubicBezTo>
                  <a:cubicBezTo>
                    <a:pt x="325147" y="295656"/>
                    <a:pt x="330522" y="303720"/>
                    <a:pt x="339926" y="306407"/>
                  </a:cubicBezTo>
                  <a:cubicBezTo>
                    <a:pt x="342614" y="307751"/>
                    <a:pt x="345301" y="307751"/>
                    <a:pt x="346644" y="307751"/>
                  </a:cubicBezTo>
                  <a:cubicBezTo>
                    <a:pt x="350675" y="307751"/>
                    <a:pt x="353362" y="309095"/>
                    <a:pt x="357393" y="310439"/>
                  </a:cubicBezTo>
                  <a:cubicBezTo>
                    <a:pt x="364111" y="313127"/>
                    <a:pt x="369485" y="317159"/>
                    <a:pt x="373516" y="322534"/>
                  </a:cubicBezTo>
                  <a:cubicBezTo>
                    <a:pt x="378891" y="322534"/>
                    <a:pt x="385608" y="325222"/>
                    <a:pt x="389639" y="327910"/>
                  </a:cubicBezTo>
                  <a:lnTo>
                    <a:pt x="390983" y="329254"/>
                  </a:lnTo>
                  <a:cubicBezTo>
                    <a:pt x="395013" y="331941"/>
                    <a:pt x="399044" y="334629"/>
                    <a:pt x="401731" y="335973"/>
                  </a:cubicBezTo>
                  <a:cubicBezTo>
                    <a:pt x="401731" y="334629"/>
                    <a:pt x="401731" y="331941"/>
                    <a:pt x="403075" y="330598"/>
                  </a:cubicBezTo>
                  <a:cubicBezTo>
                    <a:pt x="405762" y="322534"/>
                    <a:pt x="412480" y="314471"/>
                    <a:pt x="420541" y="311783"/>
                  </a:cubicBezTo>
                  <a:cubicBezTo>
                    <a:pt x="425916" y="309095"/>
                    <a:pt x="432634" y="307751"/>
                    <a:pt x="438008" y="306407"/>
                  </a:cubicBezTo>
                  <a:cubicBezTo>
                    <a:pt x="442039" y="305063"/>
                    <a:pt x="447413" y="305063"/>
                    <a:pt x="451444" y="302376"/>
                  </a:cubicBezTo>
                  <a:cubicBezTo>
                    <a:pt x="455475" y="301032"/>
                    <a:pt x="459506" y="297000"/>
                    <a:pt x="460849" y="292968"/>
                  </a:cubicBezTo>
                  <a:cubicBezTo>
                    <a:pt x="462192" y="290281"/>
                    <a:pt x="460849" y="288937"/>
                    <a:pt x="460849" y="288937"/>
                  </a:cubicBezTo>
                  <a:lnTo>
                    <a:pt x="440695" y="247276"/>
                  </a:lnTo>
                  <a:lnTo>
                    <a:pt x="472941" y="280873"/>
                  </a:lnTo>
                  <a:cubicBezTo>
                    <a:pt x="475628" y="283561"/>
                    <a:pt x="478316" y="284905"/>
                    <a:pt x="483690" y="284905"/>
                  </a:cubicBezTo>
                  <a:cubicBezTo>
                    <a:pt x="491751" y="284905"/>
                    <a:pt x="501156" y="278185"/>
                    <a:pt x="506531" y="271466"/>
                  </a:cubicBezTo>
                  <a:cubicBezTo>
                    <a:pt x="510562" y="266090"/>
                    <a:pt x="513249" y="259371"/>
                    <a:pt x="517279" y="252652"/>
                  </a:cubicBezTo>
                  <a:cubicBezTo>
                    <a:pt x="521310" y="243245"/>
                    <a:pt x="526685" y="233837"/>
                    <a:pt x="533403" y="225774"/>
                  </a:cubicBezTo>
                  <a:cubicBezTo>
                    <a:pt x="537433" y="221742"/>
                    <a:pt x="541464" y="217710"/>
                    <a:pt x="546838" y="213679"/>
                  </a:cubicBezTo>
                  <a:cubicBezTo>
                    <a:pt x="553556" y="208303"/>
                    <a:pt x="560274" y="202928"/>
                    <a:pt x="562961" y="196208"/>
                  </a:cubicBezTo>
                  <a:cubicBezTo>
                    <a:pt x="568335" y="182769"/>
                    <a:pt x="560274" y="167987"/>
                    <a:pt x="538777" y="147828"/>
                  </a:cubicBezTo>
                  <a:cubicBezTo>
                    <a:pt x="517279" y="127670"/>
                    <a:pt x="495782" y="107511"/>
                    <a:pt x="471598" y="91384"/>
                  </a:cubicBezTo>
                  <a:cubicBezTo>
                    <a:pt x="464880" y="87353"/>
                    <a:pt x="458162" y="83321"/>
                    <a:pt x="452788" y="84665"/>
                  </a:cubicBezTo>
                  <a:cubicBezTo>
                    <a:pt x="447413" y="86009"/>
                    <a:pt x="442039" y="91384"/>
                    <a:pt x="436664" y="96760"/>
                  </a:cubicBezTo>
                  <a:cubicBezTo>
                    <a:pt x="428603" y="104823"/>
                    <a:pt x="419198" y="115575"/>
                    <a:pt x="405762" y="111543"/>
                  </a:cubicBezTo>
                  <a:lnTo>
                    <a:pt x="395013" y="108855"/>
                  </a:lnTo>
                  <a:lnTo>
                    <a:pt x="400388" y="99448"/>
                  </a:lnTo>
                  <a:cubicBezTo>
                    <a:pt x="400388" y="98104"/>
                    <a:pt x="397701" y="95416"/>
                    <a:pt x="395013" y="94072"/>
                  </a:cubicBezTo>
                  <a:cubicBezTo>
                    <a:pt x="390983" y="94072"/>
                    <a:pt x="388295" y="94072"/>
                    <a:pt x="382921" y="94072"/>
                  </a:cubicBezTo>
                  <a:cubicBezTo>
                    <a:pt x="378891" y="94072"/>
                    <a:pt x="374860" y="95416"/>
                    <a:pt x="370829" y="95416"/>
                  </a:cubicBezTo>
                  <a:cubicBezTo>
                    <a:pt x="362767" y="95416"/>
                    <a:pt x="356050" y="91384"/>
                    <a:pt x="350675" y="86009"/>
                  </a:cubicBezTo>
                  <a:cubicBezTo>
                    <a:pt x="350675" y="86009"/>
                    <a:pt x="349332" y="84665"/>
                    <a:pt x="349332" y="84665"/>
                  </a:cubicBezTo>
                  <a:cubicBezTo>
                    <a:pt x="339926" y="88697"/>
                    <a:pt x="327834" y="90041"/>
                    <a:pt x="317086" y="90041"/>
                  </a:cubicBezTo>
                  <a:lnTo>
                    <a:pt x="311711" y="90041"/>
                  </a:lnTo>
                  <a:lnTo>
                    <a:pt x="310368" y="84665"/>
                  </a:lnTo>
                  <a:cubicBezTo>
                    <a:pt x="307680" y="75258"/>
                    <a:pt x="306337" y="67195"/>
                    <a:pt x="304994" y="57787"/>
                  </a:cubicBezTo>
                  <a:cubicBezTo>
                    <a:pt x="295588" y="61819"/>
                    <a:pt x="286183" y="63163"/>
                    <a:pt x="275435" y="63163"/>
                  </a:cubicBezTo>
                  <a:lnTo>
                    <a:pt x="267373" y="63163"/>
                  </a:lnTo>
                  <a:lnTo>
                    <a:pt x="268717" y="55100"/>
                  </a:lnTo>
                  <a:cubicBezTo>
                    <a:pt x="271404" y="32253"/>
                    <a:pt x="256624" y="8063"/>
                    <a:pt x="235127" y="0"/>
                  </a:cubicBezTo>
                  <a:lnTo>
                    <a:pt x="235127" y="1344"/>
                  </a:lnTo>
                  <a:lnTo>
                    <a:pt x="119579" y="44348"/>
                  </a:lnTo>
                  <a:cubicBezTo>
                    <a:pt x="106143" y="49724"/>
                    <a:pt x="91363" y="55100"/>
                    <a:pt x="76584" y="57787"/>
                  </a:cubicBezTo>
                  <a:cubicBezTo>
                    <a:pt x="51056" y="63163"/>
                    <a:pt x="25528" y="63163"/>
                    <a:pt x="0" y="57787"/>
                  </a:cubicBezTo>
                  <a:cubicBezTo>
                    <a:pt x="1344" y="63163"/>
                    <a:pt x="4031" y="68539"/>
                    <a:pt x="5374" y="73914"/>
                  </a:cubicBezTo>
                  <a:cubicBezTo>
                    <a:pt x="14779" y="99448"/>
                    <a:pt x="22841" y="126326"/>
                    <a:pt x="33590" y="15186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79;p13">
              <a:extLst>
                <a:ext uri="{FF2B5EF4-FFF2-40B4-BE49-F238E27FC236}">
                  <a16:creationId xmlns:a16="http://schemas.microsoft.com/office/drawing/2014/main" id="{FE59C539-EFD7-FF29-D0CC-668612683F82}"/>
                </a:ext>
              </a:extLst>
            </p:cNvPr>
            <p:cNvSpPr/>
            <p:nvPr/>
          </p:nvSpPr>
          <p:spPr>
            <a:xfrm>
              <a:off x="3946696" y="7048969"/>
              <a:ext cx="745858" cy="359965"/>
            </a:xfrm>
            <a:custGeom>
              <a:avLst/>
              <a:gdLst/>
              <a:ahLst/>
              <a:cxnLst/>
              <a:rect l="l" t="t" r="r" b="b"/>
              <a:pathLst>
                <a:path w="670447" h="323570" extrusionOk="0">
                  <a:moveTo>
                    <a:pt x="358737" y="295580"/>
                  </a:moveTo>
                  <a:lnTo>
                    <a:pt x="362767" y="291548"/>
                  </a:lnTo>
                  <a:lnTo>
                    <a:pt x="440695" y="319769"/>
                  </a:lnTo>
                  <a:cubicBezTo>
                    <a:pt x="448757" y="322457"/>
                    <a:pt x="458162" y="325145"/>
                    <a:pt x="463536" y="322457"/>
                  </a:cubicBezTo>
                  <a:cubicBezTo>
                    <a:pt x="466223" y="321113"/>
                    <a:pt x="468910" y="318425"/>
                    <a:pt x="468910" y="315738"/>
                  </a:cubicBezTo>
                  <a:cubicBezTo>
                    <a:pt x="468910" y="313050"/>
                    <a:pt x="468910" y="313050"/>
                    <a:pt x="467567" y="313050"/>
                  </a:cubicBezTo>
                  <a:lnTo>
                    <a:pt x="429947" y="284828"/>
                  </a:lnTo>
                  <a:lnTo>
                    <a:pt x="474285" y="298267"/>
                  </a:lnTo>
                  <a:cubicBezTo>
                    <a:pt x="495782" y="304987"/>
                    <a:pt x="518623" y="303643"/>
                    <a:pt x="538777" y="294236"/>
                  </a:cubicBezTo>
                  <a:cubicBezTo>
                    <a:pt x="541464" y="292892"/>
                    <a:pt x="544151" y="291548"/>
                    <a:pt x="548182" y="290204"/>
                  </a:cubicBezTo>
                  <a:cubicBezTo>
                    <a:pt x="554900" y="286172"/>
                    <a:pt x="561618" y="283484"/>
                    <a:pt x="569679" y="280797"/>
                  </a:cubicBezTo>
                  <a:cubicBezTo>
                    <a:pt x="588490" y="275421"/>
                    <a:pt x="605956" y="280797"/>
                    <a:pt x="624766" y="288860"/>
                  </a:cubicBezTo>
                  <a:cubicBezTo>
                    <a:pt x="620736" y="260638"/>
                    <a:pt x="630140" y="231072"/>
                    <a:pt x="650294" y="210914"/>
                  </a:cubicBezTo>
                  <a:cubicBezTo>
                    <a:pt x="643576" y="206883"/>
                    <a:pt x="636858" y="200163"/>
                    <a:pt x="632828" y="193444"/>
                  </a:cubicBezTo>
                  <a:cubicBezTo>
                    <a:pt x="626110" y="182692"/>
                    <a:pt x="624766" y="163878"/>
                    <a:pt x="635515" y="153127"/>
                  </a:cubicBezTo>
                  <a:lnTo>
                    <a:pt x="638202" y="150439"/>
                  </a:lnTo>
                  <a:lnTo>
                    <a:pt x="642233" y="150439"/>
                  </a:lnTo>
                  <a:cubicBezTo>
                    <a:pt x="651638" y="151783"/>
                    <a:pt x="662387" y="147751"/>
                    <a:pt x="670448" y="141032"/>
                  </a:cubicBezTo>
                  <a:cubicBezTo>
                    <a:pt x="658356" y="130281"/>
                    <a:pt x="654325" y="114154"/>
                    <a:pt x="650294" y="98027"/>
                  </a:cubicBezTo>
                  <a:cubicBezTo>
                    <a:pt x="647607" y="88620"/>
                    <a:pt x="644920" y="79213"/>
                    <a:pt x="642233" y="72493"/>
                  </a:cubicBezTo>
                  <a:lnTo>
                    <a:pt x="628797" y="69805"/>
                  </a:lnTo>
                  <a:cubicBezTo>
                    <a:pt x="628797" y="67118"/>
                    <a:pt x="631484" y="63086"/>
                    <a:pt x="632828" y="61742"/>
                  </a:cubicBezTo>
                  <a:cubicBezTo>
                    <a:pt x="631484" y="61742"/>
                    <a:pt x="630140" y="60398"/>
                    <a:pt x="628797" y="60398"/>
                  </a:cubicBezTo>
                  <a:cubicBezTo>
                    <a:pt x="626110" y="59054"/>
                    <a:pt x="623422" y="59054"/>
                    <a:pt x="620736" y="59054"/>
                  </a:cubicBezTo>
                  <a:cubicBezTo>
                    <a:pt x="618048" y="59054"/>
                    <a:pt x="614018" y="57710"/>
                    <a:pt x="611330" y="56366"/>
                  </a:cubicBezTo>
                  <a:cubicBezTo>
                    <a:pt x="597894" y="52335"/>
                    <a:pt x="589833" y="40240"/>
                    <a:pt x="581772" y="29489"/>
                  </a:cubicBezTo>
                  <a:cubicBezTo>
                    <a:pt x="579084" y="25457"/>
                    <a:pt x="575054" y="21425"/>
                    <a:pt x="572366" y="17394"/>
                  </a:cubicBezTo>
                  <a:cubicBezTo>
                    <a:pt x="558931" y="2611"/>
                    <a:pt x="534746" y="-4109"/>
                    <a:pt x="515936" y="2611"/>
                  </a:cubicBezTo>
                  <a:cubicBezTo>
                    <a:pt x="511905" y="3955"/>
                    <a:pt x="505187" y="6643"/>
                    <a:pt x="502500" y="13362"/>
                  </a:cubicBezTo>
                  <a:cubicBezTo>
                    <a:pt x="501157" y="17394"/>
                    <a:pt x="501157" y="21425"/>
                    <a:pt x="501157" y="26801"/>
                  </a:cubicBezTo>
                  <a:cubicBezTo>
                    <a:pt x="501157" y="30833"/>
                    <a:pt x="501157" y="36208"/>
                    <a:pt x="499813" y="41584"/>
                  </a:cubicBezTo>
                  <a:cubicBezTo>
                    <a:pt x="494439" y="60398"/>
                    <a:pt x="475628" y="69805"/>
                    <a:pt x="458162" y="69805"/>
                  </a:cubicBezTo>
                  <a:cubicBezTo>
                    <a:pt x="444726" y="69805"/>
                    <a:pt x="431290" y="65774"/>
                    <a:pt x="419198" y="60398"/>
                  </a:cubicBezTo>
                  <a:lnTo>
                    <a:pt x="343957" y="63086"/>
                  </a:lnTo>
                  <a:cubicBezTo>
                    <a:pt x="339927" y="77869"/>
                    <a:pt x="330522" y="89964"/>
                    <a:pt x="318429" y="96683"/>
                  </a:cubicBezTo>
                  <a:cubicBezTo>
                    <a:pt x="323804" y="115498"/>
                    <a:pt x="325147" y="137000"/>
                    <a:pt x="321116" y="155814"/>
                  </a:cubicBezTo>
                  <a:lnTo>
                    <a:pt x="318429" y="166566"/>
                  </a:lnTo>
                  <a:lnTo>
                    <a:pt x="309024" y="161190"/>
                  </a:lnTo>
                  <a:cubicBezTo>
                    <a:pt x="287527" y="150439"/>
                    <a:pt x="263342" y="154471"/>
                    <a:pt x="236471" y="159846"/>
                  </a:cubicBezTo>
                  <a:cubicBezTo>
                    <a:pt x="227065" y="161190"/>
                    <a:pt x="217661" y="163878"/>
                    <a:pt x="209599" y="165222"/>
                  </a:cubicBezTo>
                  <a:cubicBezTo>
                    <a:pt x="190789" y="167910"/>
                    <a:pt x="173322" y="166566"/>
                    <a:pt x="154512" y="166566"/>
                  </a:cubicBezTo>
                  <a:lnTo>
                    <a:pt x="0" y="161190"/>
                  </a:lnTo>
                  <a:cubicBezTo>
                    <a:pt x="6718" y="170597"/>
                    <a:pt x="13436" y="180005"/>
                    <a:pt x="17467" y="189412"/>
                  </a:cubicBezTo>
                  <a:cubicBezTo>
                    <a:pt x="18810" y="192100"/>
                    <a:pt x="20154" y="196131"/>
                    <a:pt x="21497" y="198819"/>
                  </a:cubicBezTo>
                  <a:cubicBezTo>
                    <a:pt x="30903" y="217634"/>
                    <a:pt x="38964" y="236448"/>
                    <a:pt x="56431" y="240480"/>
                  </a:cubicBezTo>
                  <a:lnTo>
                    <a:pt x="57774" y="240480"/>
                  </a:lnTo>
                  <a:cubicBezTo>
                    <a:pt x="61805" y="241824"/>
                    <a:pt x="65835" y="243167"/>
                    <a:pt x="69866" y="245855"/>
                  </a:cubicBezTo>
                  <a:cubicBezTo>
                    <a:pt x="71210" y="240480"/>
                    <a:pt x="73897" y="233760"/>
                    <a:pt x="80615" y="231072"/>
                  </a:cubicBezTo>
                  <a:cubicBezTo>
                    <a:pt x="91364" y="225697"/>
                    <a:pt x="100769" y="232416"/>
                    <a:pt x="107487" y="237792"/>
                  </a:cubicBezTo>
                  <a:cubicBezTo>
                    <a:pt x="110174" y="240480"/>
                    <a:pt x="112861" y="241824"/>
                    <a:pt x="115548" y="243167"/>
                  </a:cubicBezTo>
                  <a:cubicBezTo>
                    <a:pt x="122266" y="245855"/>
                    <a:pt x="130328" y="243167"/>
                    <a:pt x="142420" y="236448"/>
                  </a:cubicBezTo>
                  <a:cubicBezTo>
                    <a:pt x="151825" y="232416"/>
                    <a:pt x="161230" y="227041"/>
                    <a:pt x="173322" y="227041"/>
                  </a:cubicBezTo>
                  <a:cubicBezTo>
                    <a:pt x="173322" y="227041"/>
                    <a:pt x="173322" y="227041"/>
                    <a:pt x="173322" y="227041"/>
                  </a:cubicBezTo>
                  <a:cubicBezTo>
                    <a:pt x="186758" y="227041"/>
                    <a:pt x="197507" y="235104"/>
                    <a:pt x="206912" y="240480"/>
                  </a:cubicBezTo>
                  <a:lnTo>
                    <a:pt x="276778" y="287516"/>
                  </a:lnTo>
                  <a:cubicBezTo>
                    <a:pt x="280809" y="290204"/>
                    <a:pt x="286183" y="294236"/>
                    <a:pt x="291558" y="294236"/>
                  </a:cubicBezTo>
                  <a:cubicBezTo>
                    <a:pt x="296932" y="295580"/>
                    <a:pt x="304994" y="292892"/>
                    <a:pt x="311711" y="290204"/>
                  </a:cubicBezTo>
                  <a:cubicBezTo>
                    <a:pt x="323804" y="286172"/>
                    <a:pt x="337239" y="282141"/>
                    <a:pt x="349332" y="291548"/>
                  </a:cubicBezTo>
                  <a:cubicBezTo>
                    <a:pt x="352019" y="294236"/>
                    <a:pt x="353363" y="296923"/>
                    <a:pt x="356050" y="299611"/>
                  </a:cubicBezTo>
                  <a:cubicBezTo>
                    <a:pt x="354706" y="300955"/>
                    <a:pt x="356050" y="298267"/>
                    <a:pt x="358737" y="29558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80;p13">
              <a:extLst>
                <a:ext uri="{FF2B5EF4-FFF2-40B4-BE49-F238E27FC236}">
                  <a16:creationId xmlns:a16="http://schemas.microsoft.com/office/drawing/2014/main" id="{BB36001E-C1EE-2613-524D-AF3BEA46D02B}"/>
                </a:ext>
              </a:extLst>
            </p:cNvPr>
            <p:cNvSpPr/>
            <p:nvPr/>
          </p:nvSpPr>
          <p:spPr>
            <a:xfrm>
              <a:off x="4484045" y="5933002"/>
              <a:ext cx="1123272" cy="1091959"/>
            </a:xfrm>
            <a:custGeom>
              <a:avLst/>
              <a:gdLst/>
              <a:ahLst/>
              <a:cxnLst/>
              <a:rect l="l" t="t" r="r" b="b"/>
              <a:pathLst>
                <a:path w="1009702" h="981555" extrusionOk="0">
                  <a:moveTo>
                    <a:pt x="11421" y="531351"/>
                  </a:moveTo>
                  <a:cubicBezTo>
                    <a:pt x="14108" y="536727"/>
                    <a:pt x="15451" y="543446"/>
                    <a:pt x="16795" y="548822"/>
                  </a:cubicBezTo>
                  <a:cubicBezTo>
                    <a:pt x="34261" y="603921"/>
                    <a:pt x="39636" y="663053"/>
                    <a:pt x="31574" y="720840"/>
                  </a:cubicBezTo>
                  <a:cubicBezTo>
                    <a:pt x="58446" y="728903"/>
                    <a:pt x="78600" y="755781"/>
                    <a:pt x="78600" y="784003"/>
                  </a:cubicBezTo>
                  <a:cubicBezTo>
                    <a:pt x="86661" y="782659"/>
                    <a:pt x="94723" y="779971"/>
                    <a:pt x="101440" y="774596"/>
                  </a:cubicBezTo>
                  <a:lnTo>
                    <a:pt x="114876" y="765188"/>
                  </a:lnTo>
                  <a:lnTo>
                    <a:pt x="114876" y="781315"/>
                  </a:lnTo>
                  <a:cubicBezTo>
                    <a:pt x="114876" y="792066"/>
                    <a:pt x="116220" y="801474"/>
                    <a:pt x="118907" y="810881"/>
                  </a:cubicBezTo>
                  <a:cubicBezTo>
                    <a:pt x="128312" y="810881"/>
                    <a:pt x="136374" y="808193"/>
                    <a:pt x="144435" y="802817"/>
                  </a:cubicBezTo>
                  <a:lnTo>
                    <a:pt x="159215" y="793410"/>
                  </a:lnTo>
                  <a:lnTo>
                    <a:pt x="156527" y="810881"/>
                  </a:lnTo>
                  <a:cubicBezTo>
                    <a:pt x="156527" y="810881"/>
                    <a:pt x="156527" y="810881"/>
                    <a:pt x="156527" y="812225"/>
                  </a:cubicBezTo>
                  <a:cubicBezTo>
                    <a:pt x="157871" y="813569"/>
                    <a:pt x="161902" y="816256"/>
                    <a:pt x="164589" y="816256"/>
                  </a:cubicBezTo>
                  <a:cubicBezTo>
                    <a:pt x="167276" y="816256"/>
                    <a:pt x="171307" y="816256"/>
                    <a:pt x="173994" y="814913"/>
                  </a:cubicBezTo>
                  <a:cubicBezTo>
                    <a:pt x="179368" y="813569"/>
                    <a:pt x="184743" y="813569"/>
                    <a:pt x="190117" y="814913"/>
                  </a:cubicBezTo>
                  <a:cubicBezTo>
                    <a:pt x="198179" y="816256"/>
                    <a:pt x="204896" y="821632"/>
                    <a:pt x="207583" y="828351"/>
                  </a:cubicBezTo>
                  <a:cubicBezTo>
                    <a:pt x="207583" y="829695"/>
                    <a:pt x="207583" y="829695"/>
                    <a:pt x="208927" y="831039"/>
                  </a:cubicBezTo>
                  <a:cubicBezTo>
                    <a:pt x="211614" y="829695"/>
                    <a:pt x="214301" y="827007"/>
                    <a:pt x="218332" y="821632"/>
                  </a:cubicBezTo>
                  <a:cubicBezTo>
                    <a:pt x="225050" y="814913"/>
                    <a:pt x="231768" y="806849"/>
                    <a:pt x="242517" y="805505"/>
                  </a:cubicBezTo>
                  <a:cubicBezTo>
                    <a:pt x="254609" y="802817"/>
                    <a:pt x="265358" y="809537"/>
                    <a:pt x="273419" y="814913"/>
                  </a:cubicBezTo>
                  <a:cubicBezTo>
                    <a:pt x="298947" y="832383"/>
                    <a:pt x="320445" y="852541"/>
                    <a:pt x="343285" y="872700"/>
                  </a:cubicBezTo>
                  <a:cubicBezTo>
                    <a:pt x="348660" y="878075"/>
                    <a:pt x="362095" y="890170"/>
                    <a:pt x="370157" y="906297"/>
                  </a:cubicBezTo>
                  <a:cubicBezTo>
                    <a:pt x="371501" y="906297"/>
                    <a:pt x="371501" y="904953"/>
                    <a:pt x="372844" y="904953"/>
                  </a:cubicBezTo>
                  <a:cubicBezTo>
                    <a:pt x="379562" y="902266"/>
                    <a:pt x="390311" y="903609"/>
                    <a:pt x="397029" y="908985"/>
                  </a:cubicBezTo>
                  <a:cubicBezTo>
                    <a:pt x="401060" y="911673"/>
                    <a:pt x="403747" y="914360"/>
                    <a:pt x="406434" y="917048"/>
                  </a:cubicBezTo>
                  <a:cubicBezTo>
                    <a:pt x="409121" y="919736"/>
                    <a:pt x="413152" y="923767"/>
                    <a:pt x="415839" y="925111"/>
                  </a:cubicBezTo>
                  <a:cubicBezTo>
                    <a:pt x="425244" y="929143"/>
                    <a:pt x="437336" y="922424"/>
                    <a:pt x="449428" y="915704"/>
                  </a:cubicBezTo>
                  <a:lnTo>
                    <a:pt x="453459" y="913017"/>
                  </a:lnTo>
                  <a:cubicBezTo>
                    <a:pt x="462864" y="907641"/>
                    <a:pt x="478987" y="902266"/>
                    <a:pt x="491080" y="907641"/>
                  </a:cubicBezTo>
                  <a:cubicBezTo>
                    <a:pt x="497797" y="910329"/>
                    <a:pt x="503172" y="914360"/>
                    <a:pt x="505859" y="921080"/>
                  </a:cubicBezTo>
                  <a:cubicBezTo>
                    <a:pt x="507203" y="922424"/>
                    <a:pt x="507203" y="925111"/>
                    <a:pt x="508546" y="927799"/>
                  </a:cubicBezTo>
                  <a:cubicBezTo>
                    <a:pt x="508546" y="929143"/>
                    <a:pt x="509890" y="931831"/>
                    <a:pt x="511233" y="933175"/>
                  </a:cubicBezTo>
                  <a:cubicBezTo>
                    <a:pt x="511233" y="933175"/>
                    <a:pt x="512577" y="933175"/>
                    <a:pt x="512577" y="933175"/>
                  </a:cubicBezTo>
                  <a:cubicBezTo>
                    <a:pt x="515264" y="933175"/>
                    <a:pt x="517951" y="931831"/>
                    <a:pt x="520638" y="933175"/>
                  </a:cubicBezTo>
                  <a:cubicBezTo>
                    <a:pt x="527356" y="934519"/>
                    <a:pt x="530043" y="938550"/>
                    <a:pt x="532731" y="942582"/>
                  </a:cubicBezTo>
                  <a:cubicBezTo>
                    <a:pt x="534074" y="943926"/>
                    <a:pt x="534074" y="945270"/>
                    <a:pt x="535418" y="945270"/>
                  </a:cubicBezTo>
                  <a:cubicBezTo>
                    <a:pt x="536761" y="946614"/>
                    <a:pt x="536761" y="946614"/>
                    <a:pt x="539449" y="946614"/>
                  </a:cubicBezTo>
                  <a:cubicBezTo>
                    <a:pt x="544823" y="946614"/>
                    <a:pt x="551541" y="941238"/>
                    <a:pt x="555572" y="934519"/>
                  </a:cubicBezTo>
                  <a:lnTo>
                    <a:pt x="556915" y="931831"/>
                  </a:lnTo>
                  <a:cubicBezTo>
                    <a:pt x="564977" y="921080"/>
                    <a:pt x="574382" y="906297"/>
                    <a:pt x="591848" y="907641"/>
                  </a:cubicBezTo>
                  <a:cubicBezTo>
                    <a:pt x="598566" y="907641"/>
                    <a:pt x="603940" y="910329"/>
                    <a:pt x="607971" y="913017"/>
                  </a:cubicBezTo>
                  <a:cubicBezTo>
                    <a:pt x="612002" y="914360"/>
                    <a:pt x="614689" y="917048"/>
                    <a:pt x="617376" y="917048"/>
                  </a:cubicBezTo>
                  <a:cubicBezTo>
                    <a:pt x="618720" y="917048"/>
                    <a:pt x="618720" y="917048"/>
                    <a:pt x="620064" y="917048"/>
                  </a:cubicBezTo>
                  <a:cubicBezTo>
                    <a:pt x="624094" y="917048"/>
                    <a:pt x="628125" y="917048"/>
                    <a:pt x="632156" y="919736"/>
                  </a:cubicBezTo>
                  <a:cubicBezTo>
                    <a:pt x="636187" y="922424"/>
                    <a:pt x="638874" y="927799"/>
                    <a:pt x="640217" y="930487"/>
                  </a:cubicBezTo>
                  <a:cubicBezTo>
                    <a:pt x="650966" y="951989"/>
                    <a:pt x="668433" y="970804"/>
                    <a:pt x="689930" y="981555"/>
                  </a:cubicBezTo>
                  <a:cubicBezTo>
                    <a:pt x="697991" y="960053"/>
                    <a:pt x="706053" y="938550"/>
                    <a:pt x="715458" y="918392"/>
                  </a:cubicBezTo>
                  <a:lnTo>
                    <a:pt x="728894" y="884795"/>
                  </a:lnTo>
                  <a:cubicBezTo>
                    <a:pt x="732924" y="875388"/>
                    <a:pt x="736955" y="864636"/>
                    <a:pt x="743673" y="855229"/>
                  </a:cubicBezTo>
                  <a:cubicBezTo>
                    <a:pt x="753078" y="841790"/>
                    <a:pt x="765170" y="833727"/>
                    <a:pt x="778606" y="824320"/>
                  </a:cubicBezTo>
                  <a:cubicBezTo>
                    <a:pt x="790699" y="814913"/>
                    <a:pt x="802791" y="806849"/>
                    <a:pt x="810853" y="794754"/>
                  </a:cubicBezTo>
                  <a:cubicBezTo>
                    <a:pt x="826975" y="769220"/>
                    <a:pt x="820257" y="732935"/>
                    <a:pt x="790699" y="685899"/>
                  </a:cubicBezTo>
                  <a:cubicBezTo>
                    <a:pt x="783981" y="675147"/>
                    <a:pt x="775919" y="663053"/>
                    <a:pt x="775919" y="648270"/>
                  </a:cubicBezTo>
                  <a:cubicBezTo>
                    <a:pt x="775919" y="638863"/>
                    <a:pt x="781294" y="629455"/>
                    <a:pt x="788011" y="622736"/>
                  </a:cubicBezTo>
                  <a:cubicBezTo>
                    <a:pt x="790699" y="620048"/>
                    <a:pt x="794729" y="618704"/>
                    <a:pt x="797417" y="618704"/>
                  </a:cubicBezTo>
                  <a:cubicBezTo>
                    <a:pt x="793386" y="601233"/>
                    <a:pt x="781294" y="585107"/>
                    <a:pt x="765170" y="577043"/>
                  </a:cubicBezTo>
                  <a:lnTo>
                    <a:pt x="753078" y="570324"/>
                  </a:lnTo>
                  <a:lnTo>
                    <a:pt x="765170" y="563605"/>
                  </a:lnTo>
                  <a:cubicBezTo>
                    <a:pt x="782637" y="552854"/>
                    <a:pt x="790699" y="530007"/>
                    <a:pt x="786668" y="509849"/>
                  </a:cubicBezTo>
                  <a:cubicBezTo>
                    <a:pt x="786668" y="507161"/>
                    <a:pt x="785324" y="505817"/>
                    <a:pt x="783981" y="503129"/>
                  </a:cubicBezTo>
                  <a:cubicBezTo>
                    <a:pt x="781294" y="495066"/>
                    <a:pt x="778606" y="487003"/>
                    <a:pt x="781294" y="477596"/>
                  </a:cubicBezTo>
                  <a:cubicBezTo>
                    <a:pt x="782637" y="473564"/>
                    <a:pt x="785324" y="469532"/>
                    <a:pt x="786668" y="465501"/>
                  </a:cubicBezTo>
                  <a:cubicBezTo>
                    <a:pt x="788011" y="462813"/>
                    <a:pt x="789355" y="460125"/>
                    <a:pt x="790699" y="457437"/>
                  </a:cubicBezTo>
                  <a:cubicBezTo>
                    <a:pt x="792042" y="453405"/>
                    <a:pt x="789355" y="446686"/>
                    <a:pt x="788011" y="441310"/>
                  </a:cubicBezTo>
                  <a:lnTo>
                    <a:pt x="757109" y="344550"/>
                  </a:lnTo>
                  <a:cubicBezTo>
                    <a:pt x="757109" y="344550"/>
                    <a:pt x="757109" y="344550"/>
                    <a:pt x="757109" y="344550"/>
                  </a:cubicBezTo>
                  <a:cubicBezTo>
                    <a:pt x="751735" y="340518"/>
                    <a:pt x="746360" y="333799"/>
                    <a:pt x="742330" y="328423"/>
                  </a:cubicBezTo>
                  <a:cubicBezTo>
                    <a:pt x="735612" y="321704"/>
                    <a:pt x="730238" y="313641"/>
                    <a:pt x="723520" y="312297"/>
                  </a:cubicBezTo>
                  <a:cubicBezTo>
                    <a:pt x="720832" y="312297"/>
                    <a:pt x="719489" y="310953"/>
                    <a:pt x="716802" y="310953"/>
                  </a:cubicBezTo>
                  <a:cubicBezTo>
                    <a:pt x="711427" y="309609"/>
                    <a:pt x="704709" y="309609"/>
                    <a:pt x="700679" y="305577"/>
                  </a:cubicBezTo>
                  <a:cubicBezTo>
                    <a:pt x="693961" y="300202"/>
                    <a:pt x="691273" y="292138"/>
                    <a:pt x="689930" y="284075"/>
                  </a:cubicBezTo>
                  <a:cubicBezTo>
                    <a:pt x="684555" y="257197"/>
                    <a:pt x="683212" y="228976"/>
                    <a:pt x="687243" y="200754"/>
                  </a:cubicBezTo>
                  <a:cubicBezTo>
                    <a:pt x="673807" y="199410"/>
                    <a:pt x="660371" y="203442"/>
                    <a:pt x="649623" y="210161"/>
                  </a:cubicBezTo>
                  <a:lnTo>
                    <a:pt x="640217" y="196722"/>
                  </a:lnTo>
                  <a:cubicBezTo>
                    <a:pt x="656340" y="185971"/>
                    <a:pt x="677837" y="181939"/>
                    <a:pt x="697991" y="185971"/>
                  </a:cubicBezTo>
                  <a:lnTo>
                    <a:pt x="704709" y="187315"/>
                  </a:lnTo>
                  <a:lnTo>
                    <a:pt x="703366" y="194034"/>
                  </a:lnTo>
                  <a:cubicBezTo>
                    <a:pt x="699335" y="222256"/>
                    <a:pt x="699335" y="250478"/>
                    <a:pt x="704709" y="278699"/>
                  </a:cubicBezTo>
                  <a:cubicBezTo>
                    <a:pt x="706053" y="284075"/>
                    <a:pt x="707396" y="288107"/>
                    <a:pt x="710084" y="290795"/>
                  </a:cubicBezTo>
                  <a:cubicBezTo>
                    <a:pt x="712771" y="292138"/>
                    <a:pt x="715458" y="293482"/>
                    <a:pt x="719489" y="293482"/>
                  </a:cubicBezTo>
                  <a:cubicBezTo>
                    <a:pt x="722176" y="293482"/>
                    <a:pt x="724863" y="294826"/>
                    <a:pt x="727550" y="294826"/>
                  </a:cubicBezTo>
                  <a:cubicBezTo>
                    <a:pt x="739642" y="298858"/>
                    <a:pt x="747704" y="308265"/>
                    <a:pt x="754422" y="316329"/>
                  </a:cubicBezTo>
                  <a:cubicBezTo>
                    <a:pt x="758452" y="321704"/>
                    <a:pt x="762483" y="325736"/>
                    <a:pt x="766514" y="329767"/>
                  </a:cubicBezTo>
                  <a:cubicBezTo>
                    <a:pt x="767858" y="329767"/>
                    <a:pt x="767858" y="331111"/>
                    <a:pt x="769201" y="331111"/>
                  </a:cubicBezTo>
                  <a:lnTo>
                    <a:pt x="770545" y="331111"/>
                  </a:lnTo>
                  <a:lnTo>
                    <a:pt x="770545" y="332455"/>
                  </a:lnTo>
                  <a:cubicBezTo>
                    <a:pt x="779950" y="337831"/>
                    <a:pt x="792042" y="337831"/>
                    <a:pt x="801447" y="332455"/>
                  </a:cubicBezTo>
                  <a:cubicBezTo>
                    <a:pt x="810853" y="325736"/>
                    <a:pt x="816227" y="312297"/>
                    <a:pt x="810853" y="301546"/>
                  </a:cubicBezTo>
                  <a:lnTo>
                    <a:pt x="806822" y="293482"/>
                  </a:lnTo>
                  <a:lnTo>
                    <a:pt x="816227" y="290795"/>
                  </a:lnTo>
                  <a:cubicBezTo>
                    <a:pt x="824288" y="289451"/>
                    <a:pt x="832350" y="290795"/>
                    <a:pt x="839067" y="294826"/>
                  </a:cubicBezTo>
                  <a:cubicBezTo>
                    <a:pt x="841755" y="296170"/>
                    <a:pt x="844442" y="298858"/>
                    <a:pt x="847129" y="301546"/>
                  </a:cubicBezTo>
                  <a:cubicBezTo>
                    <a:pt x="856534" y="296170"/>
                    <a:pt x="867283" y="293482"/>
                    <a:pt x="876688" y="292138"/>
                  </a:cubicBezTo>
                  <a:cubicBezTo>
                    <a:pt x="887437" y="290795"/>
                    <a:pt x="898185" y="289451"/>
                    <a:pt x="904903" y="282731"/>
                  </a:cubicBezTo>
                  <a:cubicBezTo>
                    <a:pt x="910278" y="277356"/>
                    <a:pt x="911621" y="266604"/>
                    <a:pt x="910278" y="251821"/>
                  </a:cubicBezTo>
                  <a:lnTo>
                    <a:pt x="908934" y="245102"/>
                  </a:lnTo>
                  <a:cubicBezTo>
                    <a:pt x="907590" y="233007"/>
                    <a:pt x="904903" y="220912"/>
                    <a:pt x="908934" y="208817"/>
                  </a:cubicBezTo>
                  <a:cubicBezTo>
                    <a:pt x="911621" y="199410"/>
                    <a:pt x="919682" y="191346"/>
                    <a:pt x="929088" y="187315"/>
                  </a:cubicBezTo>
                  <a:cubicBezTo>
                    <a:pt x="937149" y="184627"/>
                    <a:pt x="943867" y="184627"/>
                    <a:pt x="950585" y="188659"/>
                  </a:cubicBezTo>
                  <a:cubicBezTo>
                    <a:pt x="951929" y="190003"/>
                    <a:pt x="953272" y="190003"/>
                    <a:pt x="954616" y="191346"/>
                  </a:cubicBezTo>
                  <a:cubicBezTo>
                    <a:pt x="955959" y="192690"/>
                    <a:pt x="957303" y="192690"/>
                    <a:pt x="957303" y="192690"/>
                  </a:cubicBezTo>
                  <a:cubicBezTo>
                    <a:pt x="958647" y="192690"/>
                    <a:pt x="961334" y="191346"/>
                    <a:pt x="962677" y="190003"/>
                  </a:cubicBezTo>
                  <a:lnTo>
                    <a:pt x="1009703" y="164468"/>
                  </a:lnTo>
                  <a:cubicBezTo>
                    <a:pt x="1007015" y="161781"/>
                    <a:pt x="1000297" y="160437"/>
                    <a:pt x="993579" y="160437"/>
                  </a:cubicBezTo>
                  <a:cubicBezTo>
                    <a:pt x="984175" y="160437"/>
                    <a:pt x="970739" y="157749"/>
                    <a:pt x="964021" y="148342"/>
                  </a:cubicBezTo>
                  <a:cubicBezTo>
                    <a:pt x="959990" y="144310"/>
                    <a:pt x="959990" y="138935"/>
                    <a:pt x="961334" y="133559"/>
                  </a:cubicBezTo>
                  <a:cubicBezTo>
                    <a:pt x="962677" y="128184"/>
                    <a:pt x="966708" y="125496"/>
                    <a:pt x="968051" y="122808"/>
                  </a:cubicBezTo>
                  <a:cubicBezTo>
                    <a:pt x="969395" y="121464"/>
                    <a:pt x="969395" y="121464"/>
                    <a:pt x="970739" y="120120"/>
                  </a:cubicBezTo>
                  <a:lnTo>
                    <a:pt x="951929" y="120120"/>
                  </a:lnTo>
                  <a:lnTo>
                    <a:pt x="966708" y="109369"/>
                  </a:lnTo>
                  <a:cubicBezTo>
                    <a:pt x="957303" y="103993"/>
                    <a:pt x="950585" y="95930"/>
                    <a:pt x="945211" y="87867"/>
                  </a:cubicBezTo>
                  <a:cubicBezTo>
                    <a:pt x="938493" y="77115"/>
                    <a:pt x="933118" y="71740"/>
                    <a:pt x="926400" y="70396"/>
                  </a:cubicBezTo>
                  <a:cubicBezTo>
                    <a:pt x="925057" y="70396"/>
                    <a:pt x="922370" y="70396"/>
                    <a:pt x="921026" y="70396"/>
                  </a:cubicBezTo>
                  <a:cubicBezTo>
                    <a:pt x="916995" y="70396"/>
                    <a:pt x="912964" y="71740"/>
                    <a:pt x="908934" y="70396"/>
                  </a:cubicBezTo>
                  <a:cubicBezTo>
                    <a:pt x="900872" y="69052"/>
                    <a:pt x="895498" y="62333"/>
                    <a:pt x="891467" y="56957"/>
                  </a:cubicBezTo>
                  <a:lnTo>
                    <a:pt x="890124" y="55614"/>
                  </a:lnTo>
                  <a:cubicBezTo>
                    <a:pt x="861909" y="22016"/>
                    <a:pt x="814883" y="12609"/>
                    <a:pt x="765170" y="4545"/>
                  </a:cubicBezTo>
                  <a:cubicBezTo>
                    <a:pt x="734268" y="-830"/>
                    <a:pt x="706053" y="-3518"/>
                    <a:pt x="683212" y="8577"/>
                  </a:cubicBezTo>
                  <a:cubicBezTo>
                    <a:pt x="679181" y="9921"/>
                    <a:pt x="676494" y="12609"/>
                    <a:pt x="672463" y="15297"/>
                  </a:cubicBezTo>
                  <a:cubicBezTo>
                    <a:pt x="657684" y="24704"/>
                    <a:pt x="641561" y="34111"/>
                    <a:pt x="624094" y="26048"/>
                  </a:cubicBezTo>
                  <a:cubicBezTo>
                    <a:pt x="620064" y="24704"/>
                    <a:pt x="617376" y="22016"/>
                    <a:pt x="614689" y="20672"/>
                  </a:cubicBezTo>
                  <a:cubicBezTo>
                    <a:pt x="612002" y="19328"/>
                    <a:pt x="609315" y="16640"/>
                    <a:pt x="607971" y="16640"/>
                  </a:cubicBezTo>
                  <a:cubicBezTo>
                    <a:pt x="599910" y="13953"/>
                    <a:pt x="589161" y="20672"/>
                    <a:pt x="578412" y="28736"/>
                  </a:cubicBezTo>
                  <a:cubicBezTo>
                    <a:pt x="564977" y="39487"/>
                    <a:pt x="551541" y="43518"/>
                    <a:pt x="540792" y="40831"/>
                  </a:cubicBezTo>
                  <a:cubicBezTo>
                    <a:pt x="544823" y="110713"/>
                    <a:pt x="585130" y="176564"/>
                    <a:pt x="645592" y="211505"/>
                  </a:cubicBezTo>
                  <a:cubicBezTo>
                    <a:pt x="618720" y="202098"/>
                    <a:pt x="586474" y="203442"/>
                    <a:pt x="560946" y="216881"/>
                  </a:cubicBezTo>
                  <a:cubicBezTo>
                    <a:pt x="564977" y="206129"/>
                    <a:pt x="563633" y="194034"/>
                    <a:pt x="556915" y="184627"/>
                  </a:cubicBezTo>
                  <a:cubicBezTo>
                    <a:pt x="535418" y="196722"/>
                    <a:pt x="524669" y="226288"/>
                    <a:pt x="534074" y="250478"/>
                  </a:cubicBezTo>
                  <a:cubicBezTo>
                    <a:pt x="508546" y="258541"/>
                    <a:pt x="478987" y="231663"/>
                    <a:pt x="485705" y="206129"/>
                  </a:cubicBezTo>
                  <a:cubicBezTo>
                    <a:pt x="460177" y="204785"/>
                    <a:pt x="449428" y="238383"/>
                    <a:pt x="452116" y="263917"/>
                  </a:cubicBezTo>
                  <a:cubicBezTo>
                    <a:pt x="454803" y="289451"/>
                    <a:pt x="461521" y="319016"/>
                    <a:pt x="442710" y="336487"/>
                  </a:cubicBezTo>
                  <a:cubicBezTo>
                    <a:pt x="405090" y="327079"/>
                    <a:pt x="362095" y="310953"/>
                    <a:pt x="354034" y="274668"/>
                  </a:cubicBezTo>
                  <a:cubicBezTo>
                    <a:pt x="352691" y="265260"/>
                    <a:pt x="351347" y="254509"/>
                    <a:pt x="343285" y="250478"/>
                  </a:cubicBezTo>
                  <a:cubicBezTo>
                    <a:pt x="337911" y="247790"/>
                    <a:pt x="331193" y="249134"/>
                    <a:pt x="325819" y="250478"/>
                  </a:cubicBezTo>
                  <a:cubicBezTo>
                    <a:pt x="296260" y="258541"/>
                    <a:pt x="266701" y="266604"/>
                    <a:pt x="237142" y="274668"/>
                  </a:cubicBezTo>
                  <a:cubicBezTo>
                    <a:pt x="156527" y="296170"/>
                    <a:pt x="85318" y="348582"/>
                    <a:pt x="19482" y="400994"/>
                  </a:cubicBezTo>
                  <a:cubicBezTo>
                    <a:pt x="18139" y="400994"/>
                    <a:pt x="18139" y="399650"/>
                    <a:pt x="16795" y="398306"/>
                  </a:cubicBezTo>
                  <a:cubicBezTo>
                    <a:pt x="3359" y="421152"/>
                    <a:pt x="-2015" y="449374"/>
                    <a:pt x="672" y="476252"/>
                  </a:cubicBezTo>
                  <a:cubicBezTo>
                    <a:pt x="-672" y="499098"/>
                    <a:pt x="6046" y="515224"/>
                    <a:pt x="11421" y="53135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581;p13">
              <a:extLst>
                <a:ext uri="{FF2B5EF4-FFF2-40B4-BE49-F238E27FC236}">
                  <a16:creationId xmlns:a16="http://schemas.microsoft.com/office/drawing/2014/main" id="{A8B5D8BC-5378-899F-44E0-7C08F395DAD9}"/>
                </a:ext>
              </a:extLst>
            </p:cNvPr>
            <p:cNvSpPr/>
            <p:nvPr/>
          </p:nvSpPr>
          <p:spPr>
            <a:xfrm>
              <a:off x="4348773" y="7379239"/>
              <a:ext cx="289973" cy="155535"/>
            </a:xfrm>
            <a:custGeom>
              <a:avLst/>
              <a:gdLst/>
              <a:ahLst/>
              <a:cxnLst/>
              <a:rect l="l" t="t" r="r" b="b"/>
              <a:pathLst>
                <a:path w="260655" h="139809" extrusionOk="0">
                  <a:moveTo>
                    <a:pt x="60461" y="138466"/>
                  </a:moveTo>
                  <a:cubicBezTo>
                    <a:pt x="60461" y="138466"/>
                    <a:pt x="61805" y="139810"/>
                    <a:pt x="63149" y="139810"/>
                  </a:cubicBezTo>
                  <a:cubicBezTo>
                    <a:pt x="63149" y="139810"/>
                    <a:pt x="64492" y="138466"/>
                    <a:pt x="64492" y="138466"/>
                  </a:cubicBezTo>
                  <a:cubicBezTo>
                    <a:pt x="80615" y="126371"/>
                    <a:pt x="96738" y="127714"/>
                    <a:pt x="114205" y="129058"/>
                  </a:cubicBezTo>
                  <a:cubicBezTo>
                    <a:pt x="124953" y="130402"/>
                    <a:pt x="135702" y="130402"/>
                    <a:pt x="145107" y="127714"/>
                  </a:cubicBezTo>
                  <a:cubicBezTo>
                    <a:pt x="157199" y="123683"/>
                    <a:pt x="166605" y="114276"/>
                    <a:pt x="174666" y="106212"/>
                  </a:cubicBezTo>
                  <a:cubicBezTo>
                    <a:pt x="182727" y="98149"/>
                    <a:pt x="189445" y="91430"/>
                    <a:pt x="194820" y="82022"/>
                  </a:cubicBezTo>
                  <a:cubicBezTo>
                    <a:pt x="197507" y="76647"/>
                    <a:pt x="200194" y="72615"/>
                    <a:pt x="202881" y="67239"/>
                  </a:cubicBezTo>
                  <a:cubicBezTo>
                    <a:pt x="209599" y="52457"/>
                    <a:pt x="216317" y="36330"/>
                    <a:pt x="233784" y="29610"/>
                  </a:cubicBezTo>
                  <a:cubicBezTo>
                    <a:pt x="236471" y="28267"/>
                    <a:pt x="239158" y="28267"/>
                    <a:pt x="243189" y="28267"/>
                  </a:cubicBezTo>
                  <a:cubicBezTo>
                    <a:pt x="245876" y="28267"/>
                    <a:pt x="248563" y="26923"/>
                    <a:pt x="251250" y="25579"/>
                  </a:cubicBezTo>
                  <a:cubicBezTo>
                    <a:pt x="256624" y="22891"/>
                    <a:pt x="259312" y="16172"/>
                    <a:pt x="260655" y="9452"/>
                  </a:cubicBezTo>
                  <a:cubicBezTo>
                    <a:pt x="244532" y="2733"/>
                    <a:pt x="228409" y="-2643"/>
                    <a:pt x="213630" y="1389"/>
                  </a:cubicBezTo>
                  <a:cubicBezTo>
                    <a:pt x="208255" y="2733"/>
                    <a:pt x="201537" y="5421"/>
                    <a:pt x="196163" y="9452"/>
                  </a:cubicBezTo>
                  <a:cubicBezTo>
                    <a:pt x="193476" y="10796"/>
                    <a:pt x="189445" y="12140"/>
                    <a:pt x="186758" y="14828"/>
                  </a:cubicBezTo>
                  <a:cubicBezTo>
                    <a:pt x="167948" y="24235"/>
                    <a:pt x="145107" y="26923"/>
                    <a:pt x="124953" y="22891"/>
                  </a:cubicBezTo>
                  <a:cubicBezTo>
                    <a:pt x="124953" y="22891"/>
                    <a:pt x="124953" y="22891"/>
                    <a:pt x="124953" y="22891"/>
                  </a:cubicBezTo>
                  <a:cubicBezTo>
                    <a:pt x="123610" y="30954"/>
                    <a:pt x="118236" y="39018"/>
                    <a:pt x="110174" y="43049"/>
                  </a:cubicBezTo>
                  <a:cubicBezTo>
                    <a:pt x="106143" y="44393"/>
                    <a:pt x="102112" y="45737"/>
                    <a:pt x="99425" y="45737"/>
                  </a:cubicBezTo>
                  <a:cubicBezTo>
                    <a:pt x="91364" y="45737"/>
                    <a:pt x="81959" y="43049"/>
                    <a:pt x="76584" y="40361"/>
                  </a:cubicBezTo>
                  <a:lnTo>
                    <a:pt x="8062" y="16172"/>
                  </a:lnTo>
                  <a:cubicBezTo>
                    <a:pt x="6718" y="18860"/>
                    <a:pt x="5375" y="21547"/>
                    <a:pt x="5375" y="24235"/>
                  </a:cubicBezTo>
                  <a:lnTo>
                    <a:pt x="0" y="24235"/>
                  </a:lnTo>
                  <a:cubicBezTo>
                    <a:pt x="9405" y="45737"/>
                    <a:pt x="14779" y="68583"/>
                    <a:pt x="12093" y="88742"/>
                  </a:cubicBezTo>
                  <a:cubicBezTo>
                    <a:pt x="13436" y="87398"/>
                    <a:pt x="14779" y="87398"/>
                    <a:pt x="16123" y="87398"/>
                  </a:cubicBezTo>
                  <a:cubicBezTo>
                    <a:pt x="24185" y="96805"/>
                    <a:pt x="24185" y="107556"/>
                    <a:pt x="22841" y="118307"/>
                  </a:cubicBezTo>
                  <a:cubicBezTo>
                    <a:pt x="37621" y="118307"/>
                    <a:pt x="53743" y="133090"/>
                    <a:pt x="60461" y="13846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582;p13">
              <a:extLst>
                <a:ext uri="{FF2B5EF4-FFF2-40B4-BE49-F238E27FC236}">
                  <a16:creationId xmlns:a16="http://schemas.microsoft.com/office/drawing/2014/main" id="{F6E21ED6-E5D1-E336-E899-77FE9EBB1445}"/>
                </a:ext>
              </a:extLst>
            </p:cNvPr>
            <p:cNvSpPr/>
            <p:nvPr/>
          </p:nvSpPr>
          <p:spPr>
            <a:xfrm>
              <a:off x="4569485" y="7581121"/>
              <a:ext cx="471337" cy="481396"/>
            </a:xfrm>
            <a:custGeom>
              <a:avLst/>
              <a:gdLst/>
              <a:ahLst/>
              <a:cxnLst/>
              <a:rect l="l" t="t" r="r" b="b"/>
              <a:pathLst>
                <a:path w="423682" h="432724" extrusionOk="0">
                  <a:moveTo>
                    <a:pt x="348442" y="423326"/>
                  </a:moveTo>
                  <a:cubicBezTo>
                    <a:pt x="355160" y="411231"/>
                    <a:pt x="356503" y="395105"/>
                    <a:pt x="351129" y="381666"/>
                  </a:cubicBezTo>
                  <a:lnTo>
                    <a:pt x="347098" y="370914"/>
                  </a:lnTo>
                  <a:lnTo>
                    <a:pt x="357847" y="370914"/>
                  </a:lnTo>
                  <a:cubicBezTo>
                    <a:pt x="368596" y="370914"/>
                    <a:pt x="380688" y="362851"/>
                    <a:pt x="392780" y="348068"/>
                  </a:cubicBezTo>
                  <a:cubicBezTo>
                    <a:pt x="402185" y="335973"/>
                    <a:pt x="410247" y="323878"/>
                    <a:pt x="418308" y="310439"/>
                  </a:cubicBezTo>
                  <a:cubicBezTo>
                    <a:pt x="419652" y="307752"/>
                    <a:pt x="420995" y="305064"/>
                    <a:pt x="423683" y="302376"/>
                  </a:cubicBezTo>
                  <a:cubicBezTo>
                    <a:pt x="422339" y="301032"/>
                    <a:pt x="422339" y="301032"/>
                    <a:pt x="420995" y="299688"/>
                  </a:cubicBezTo>
                  <a:cubicBezTo>
                    <a:pt x="416965" y="294313"/>
                    <a:pt x="414277" y="291625"/>
                    <a:pt x="411590" y="292969"/>
                  </a:cubicBezTo>
                  <a:cubicBezTo>
                    <a:pt x="410247" y="292969"/>
                    <a:pt x="408903" y="292969"/>
                    <a:pt x="407559" y="294313"/>
                  </a:cubicBezTo>
                  <a:cubicBezTo>
                    <a:pt x="404873" y="295656"/>
                    <a:pt x="403529" y="295656"/>
                    <a:pt x="400842" y="295656"/>
                  </a:cubicBezTo>
                  <a:cubicBezTo>
                    <a:pt x="391437" y="297000"/>
                    <a:pt x="384719" y="291625"/>
                    <a:pt x="379344" y="286249"/>
                  </a:cubicBezTo>
                  <a:cubicBezTo>
                    <a:pt x="376657" y="283561"/>
                    <a:pt x="373970" y="282217"/>
                    <a:pt x="371283" y="280874"/>
                  </a:cubicBezTo>
                  <a:cubicBezTo>
                    <a:pt x="369939" y="280874"/>
                    <a:pt x="367252" y="279530"/>
                    <a:pt x="364565" y="279530"/>
                  </a:cubicBezTo>
                  <a:cubicBezTo>
                    <a:pt x="360534" y="279530"/>
                    <a:pt x="356503" y="278186"/>
                    <a:pt x="352472" y="276842"/>
                  </a:cubicBezTo>
                  <a:cubicBezTo>
                    <a:pt x="341724" y="271466"/>
                    <a:pt x="339037" y="259371"/>
                    <a:pt x="336350" y="249964"/>
                  </a:cubicBezTo>
                  <a:lnTo>
                    <a:pt x="335006" y="247276"/>
                  </a:lnTo>
                  <a:cubicBezTo>
                    <a:pt x="333662" y="241901"/>
                    <a:pt x="330975" y="237869"/>
                    <a:pt x="328288" y="235181"/>
                  </a:cubicBezTo>
                  <a:cubicBezTo>
                    <a:pt x="328288" y="235181"/>
                    <a:pt x="328288" y="235181"/>
                    <a:pt x="326944" y="235181"/>
                  </a:cubicBezTo>
                  <a:cubicBezTo>
                    <a:pt x="326944" y="235181"/>
                    <a:pt x="325601" y="236525"/>
                    <a:pt x="325601" y="236525"/>
                  </a:cubicBezTo>
                  <a:cubicBezTo>
                    <a:pt x="310822" y="253996"/>
                    <a:pt x="293355" y="271466"/>
                    <a:pt x="274545" y="286249"/>
                  </a:cubicBezTo>
                  <a:cubicBezTo>
                    <a:pt x="269171" y="290281"/>
                    <a:pt x="265140" y="294313"/>
                    <a:pt x="263796" y="298344"/>
                  </a:cubicBezTo>
                  <a:cubicBezTo>
                    <a:pt x="259765" y="306408"/>
                    <a:pt x="261109" y="315815"/>
                    <a:pt x="263796" y="327910"/>
                  </a:cubicBezTo>
                  <a:cubicBezTo>
                    <a:pt x="266483" y="338661"/>
                    <a:pt x="269171" y="350756"/>
                    <a:pt x="265140" y="361507"/>
                  </a:cubicBezTo>
                  <a:lnTo>
                    <a:pt x="250360" y="357475"/>
                  </a:lnTo>
                  <a:cubicBezTo>
                    <a:pt x="253047" y="349412"/>
                    <a:pt x="250360" y="340005"/>
                    <a:pt x="249017" y="330598"/>
                  </a:cubicBezTo>
                  <a:cubicBezTo>
                    <a:pt x="246329" y="318503"/>
                    <a:pt x="243643" y="303720"/>
                    <a:pt x="250360" y="290281"/>
                  </a:cubicBezTo>
                  <a:cubicBezTo>
                    <a:pt x="254391" y="283561"/>
                    <a:pt x="259765" y="279530"/>
                    <a:pt x="265140" y="274154"/>
                  </a:cubicBezTo>
                  <a:cubicBezTo>
                    <a:pt x="283950" y="259371"/>
                    <a:pt x="300073" y="243245"/>
                    <a:pt x="314852" y="225774"/>
                  </a:cubicBezTo>
                  <a:cubicBezTo>
                    <a:pt x="321570" y="217711"/>
                    <a:pt x="329632" y="208303"/>
                    <a:pt x="330975" y="196208"/>
                  </a:cubicBezTo>
                  <a:cubicBezTo>
                    <a:pt x="332319" y="182769"/>
                    <a:pt x="325601" y="169330"/>
                    <a:pt x="317540" y="155892"/>
                  </a:cubicBezTo>
                  <a:cubicBezTo>
                    <a:pt x="310822" y="143797"/>
                    <a:pt x="302760" y="130358"/>
                    <a:pt x="301416" y="116919"/>
                  </a:cubicBezTo>
                  <a:cubicBezTo>
                    <a:pt x="300073" y="103480"/>
                    <a:pt x="302760" y="91385"/>
                    <a:pt x="305447" y="79290"/>
                  </a:cubicBezTo>
                  <a:cubicBezTo>
                    <a:pt x="306791" y="72571"/>
                    <a:pt x="308134" y="67195"/>
                    <a:pt x="309478" y="61819"/>
                  </a:cubicBezTo>
                  <a:lnTo>
                    <a:pt x="309478" y="63163"/>
                  </a:lnTo>
                  <a:cubicBezTo>
                    <a:pt x="293355" y="60475"/>
                    <a:pt x="279919" y="52412"/>
                    <a:pt x="267827" y="44349"/>
                  </a:cubicBezTo>
                  <a:cubicBezTo>
                    <a:pt x="255735" y="36285"/>
                    <a:pt x="243643" y="29566"/>
                    <a:pt x="231550" y="26878"/>
                  </a:cubicBezTo>
                  <a:cubicBezTo>
                    <a:pt x="224832" y="25534"/>
                    <a:pt x="219458" y="26878"/>
                    <a:pt x="212740" y="26878"/>
                  </a:cubicBezTo>
                  <a:cubicBezTo>
                    <a:pt x="208709" y="26878"/>
                    <a:pt x="206022" y="26878"/>
                    <a:pt x="201991" y="26878"/>
                  </a:cubicBezTo>
                  <a:cubicBezTo>
                    <a:pt x="185868" y="26878"/>
                    <a:pt x="171089" y="24190"/>
                    <a:pt x="157653" y="21502"/>
                  </a:cubicBezTo>
                  <a:lnTo>
                    <a:pt x="62259" y="1344"/>
                  </a:lnTo>
                  <a:cubicBezTo>
                    <a:pt x="58228" y="0"/>
                    <a:pt x="52854" y="0"/>
                    <a:pt x="50166" y="0"/>
                  </a:cubicBezTo>
                  <a:cubicBezTo>
                    <a:pt x="47479" y="1344"/>
                    <a:pt x="44792" y="2688"/>
                    <a:pt x="42105" y="5376"/>
                  </a:cubicBezTo>
                  <a:cubicBezTo>
                    <a:pt x="40761" y="6719"/>
                    <a:pt x="39418" y="8063"/>
                    <a:pt x="38074" y="8063"/>
                  </a:cubicBezTo>
                  <a:cubicBezTo>
                    <a:pt x="32700" y="12095"/>
                    <a:pt x="28669" y="14783"/>
                    <a:pt x="23295" y="17471"/>
                  </a:cubicBezTo>
                  <a:cubicBezTo>
                    <a:pt x="17920" y="20158"/>
                    <a:pt x="11202" y="24190"/>
                    <a:pt x="8516" y="28222"/>
                  </a:cubicBezTo>
                  <a:cubicBezTo>
                    <a:pt x="454" y="36285"/>
                    <a:pt x="-890" y="49724"/>
                    <a:pt x="454" y="59132"/>
                  </a:cubicBezTo>
                  <a:cubicBezTo>
                    <a:pt x="1798" y="94072"/>
                    <a:pt x="23295" y="122294"/>
                    <a:pt x="46136" y="153204"/>
                  </a:cubicBezTo>
                  <a:cubicBezTo>
                    <a:pt x="66289" y="181425"/>
                    <a:pt x="87787" y="210991"/>
                    <a:pt x="94505" y="247276"/>
                  </a:cubicBezTo>
                  <a:cubicBezTo>
                    <a:pt x="94505" y="249964"/>
                    <a:pt x="94505" y="251308"/>
                    <a:pt x="94505" y="253996"/>
                  </a:cubicBezTo>
                  <a:cubicBezTo>
                    <a:pt x="118689" y="260715"/>
                    <a:pt x="142874" y="276842"/>
                    <a:pt x="138843" y="299688"/>
                  </a:cubicBezTo>
                  <a:cubicBezTo>
                    <a:pt x="165714" y="330598"/>
                    <a:pt x="197960" y="345380"/>
                    <a:pt x="235581" y="360163"/>
                  </a:cubicBezTo>
                  <a:cubicBezTo>
                    <a:pt x="265140" y="370914"/>
                    <a:pt x="304104" y="393761"/>
                    <a:pt x="289324" y="421982"/>
                  </a:cubicBezTo>
                  <a:cubicBezTo>
                    <a:pt x="310822" y="434077"/>
                    <a:pt x="336350" y="435421"/>
                    <a:pt x="359190" y="428702"/>
                  </a:cubicBezTo>
                  <a:lnTo>
                    <a:pt x="348442" y="42332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583;p13">
              <a:extLst>
                <a:ext uri="{FF2B5EF4-FFF2-40B4-BE49-F238E27FC236}">
                  <a16:creationId xmlns:a16="http://schemas.microsoft.com/office/drawing/2014/main" id="{5B58504C-7871-8710-B2CD-08BFAC4C05AD}"/>
                </a:ext>
              </a:extLst>
            </p:cNvPr>
            <p:cNvSpPr/>
            <p:nvPr/>
          </p:nvSpPr>
          <p:spPr>
            <a:xfrm>
              <a:off x="4336382" y="7385270"/>
              <a:ext cx="577390" cy="473557"/>
            </a:xfrm>
            <a:custGeom>
              <a:avLst/>
              <a:gdLst/>
              <a:ahLst/>
              <a:cxnLst/>
              <a:rect l="l" t="t" r="r" b="b"/>
              <a:pathLst>
                <a:path w="519012" h="425677" extrusionOk="0">
                  <a:moveTo>
                    <a:pt x="283886" y="424670"/>
                  </a:moveTo>
                  <a:cubicBezTo>
                    <a:pt x="278511" y="392416"/>
                    <a:pt x="259701" y="365538"/>
                    <a:pt x="239547" y="337317"/>
                  </a:cubicBezTo>
                  <a:cubicBezTo>
                    <a:pt x="216706" y="306407"/>
                    <a:pt x="193865" y="274154"/>
                    <a:pt x="191178" y="235181"/>
                  </a:cubicBezTo>
                  <a:cubicBezTo>
                    <a:pt x="189835" y="223086"/>
                    <a:pt x="192522" y="205615"/>
                    <a:pt x="203271" y="192176"/>
                  </a:cubicBezTo>
                  <a:cubicBezTo>
                    <a:pt x="208645" y="185457"/>
                    <a:pt x="216706" y="182769"/>
                    <a:pt x="223424" y="178737"/>
                  </a:cubicBezTo>
                  <a:cubicBezTo>
                    <a:pt x="227455" y="176050"/>
                    <a:pt x="232829" y="174706"/>
                    <a:pt x="235516" y="170674"/>
                  </a:cubicBezTo>
                  <a:cubicBezTo>
                    <a:pt x="236860" y="169330"/>
                    <a:pt x="238204" y="169330"/>
                    <a:pt x="238204" y="167987"/>
                  </a:cubicBezTo>
                  <a:cubicBezTo>
                    <a:pt x="242234" y="165299"/>
                    <a:pt x="244922" y="161267"/>
                    <a:pt x="250296" y="159923"/>
                  </a:cubicBezTo>
                  <a:cubicBezTo>
                    <a:pt x="258358" y="157235"/>
                    <a:pt x="265075" y="158579"/>
                    <a:pt x="271793" y="159923"/>
                  </a:cubicBezTo>
                  <a:lnTo>
                    <a:pt x="367187" y="180081"/>
                  </a:lnTo>
                  <a:cubicBezTo>
                    <a:pt x="380623" y="182769"/>
                    <a:pt x="394059" y="185457"/>
                    <a:pt x="408839" y="185457"/>
                  </a:cubicBezTo>
                  <a:cubicBezTo>
                    <a:pt x="412870" y="185457"/>
                    <a:pt x="415557" y="185457"/>
                    <a:pt x="419588" y="185457"/>
                  </a:cubicBezTo>
                  <a:cubicBezTo>
                    <a:pt x="426305" y="185457"/>
                    <a:pt x="434367" y="184113"/>
                    <a:pt x="442428" y="185457"/>
                  </a:cubicBezTo>
                  <a:cubicBezTo>
                    <a:pt x="458551" y="188145"/>
                    <a:pt x="471987" y="196208"/>
                    <a:pt x="485423" y="205615"/>
                  </a:cubicBezTo>
                  <a:cubicBezTo>
                    <a:pt x="496172" y="212335"/>
                    <a:pt x="508264" y="220398"/>
                    <a:pt x="519013" y="221742"/>
                  </a:cubicBezTo>
                  <a:cubicBezTo>
                    <a:pt x="517669" y="212335"/>
                    <a:pt x="513638" y="202927"/>
                    <a:pt x="508264" y="193520"/>
                  </a:cubicBezTo>
                  <a:cubicBezTo>
                    <a:pt x="504233" y="186801"/>
                    <a:pt x="501546" y="180081"/>
                    <a:pt x="498859" y="172018"/>
                  </a:cubicBezTo>
                  <a:cubicBezTo>
                    <a:pt x="490797" y="145140"/>
                    <a:pt x="496172" y="116918"/>
                    <a:pt x="504233" y="92728"/>
                  </a:cubicBezTo>
                  <a:cubicBezTo>
                    <a:pt x="500203" y="95416"/>
                    <a:pt x="496172" y="96760"/>
                    <a:pt x="492141" y="99448"/>
                  </a:cubicBezTo>
                  <a:cubicBezTo>
                    <a:pt x="490797" y="106167"/>
                    <a:pt x="486767" y="111543"/>
                    <a:pt x="481392" y="115574"/>
                  </a:cubicBezTo>
                  <a:cubicBezTo>
                    <a:pt x="474674" y="120950"/>
                    <a:pt x="465269" y="123638"/>
                    <a:pt x="455864" y="123638"/>
                  </a:cubicBezTo>
                  <a:cubicBezTo>
                    <a:pt x="451833" y="123638"/>
                    <a:pt x="447802" y="123638"/>
                    <a:pt x="443772" y="122294"/>
                  </a:cubicBezTo>
                  <a:cubicBezTo>
                    <a:pt x="435710" y="119606"/>
                    <a:pt x="427649" y="116918"/>
                    <a:pt x="420931" y="112887"/>
                  </a:cubicBezTo>
                  <a:cubicBezTo>
                    <a:pt x="412870" y="108855"/>
                    <a:pt x="406152" y="104823"/>
                    <a:pt x="398090" y="103479"/>
                  </a:cubicBezTo>
                  <a:cubicBezTo>
                    <a:pt x="394059" y="102135"/>
                    <a:pt x="390029" y="102135"/>
                    <a:pt x="385998" y="102135"/>
                  </a:cubicBezTo>
                  <a:cubicBezTo>
                    <a:pt x="375249" y="100792"/>
                    <a:pt x="361813" y="100792"/>
                    <a:pt x="352408" y="91384"/>
                  </a:cubicBezTo>
                  <a:cubicBezTo>
                    <a:pt x="348377" y="87353"/>
                    <a:pt x="345690" y="81977"/>
                    <a:pt x="343003" y="76602"/>
                  </a:cubicBezTo>
                  <a:lnTo>
                    <a:pt x="320162" y="29565"/>
                  </a:lnTo>
                  <a:cubicBezTo>
                    <a:pt x="316131" y="20158"/>
                    <a:pt x="310757" y="10751"/>
                    <a:pt x="304039" y="5375"/>
                  </a:cubicBezTo>
                  <a:cubicBezTo>
                    <a:pt x="301352" y="2688"/>
                    <a:pt x="297321" y="1344"/>
                    <a:pt x="294634" y="0"/>
                  </a:cubicBezTo>
                  <a:lnTo>
                    <a:pt x="300008" y="16126"/>
                  </a:lnTo>
                  <a:lnTo>
                    <a:pt x="285229" y="9407"/>
                  </a:lnTo>
                  <a:cubicBezTo>
                    <a:pt x="282542" y="18814"/>
                    <a:pt x="278511" y="28221"/>
                    <a:pt x="267762" y="33597"/>
                  </a:cubicBezTo>
                  <a:cubicBezTo>
                    <a:pt x="263732" y="36285"/>
                    <a:pt x="259701" y="36285"/>
                    <a:pt x="255670" y="37629"/>
                  </a:cubicBezTo>
                  <a:cubicBezTo>
                    <a:pt x="252983" y="37629"/>
                    <a:pt x="251640" y="38973"/>
                    <a:pt x="248952" y="38973"/>
                  </a:cubicBezTo>
                  <a:cubicBezTo>
                    <a:pt x="238204" y="43004"/>
                    <a:pt x="232829" y="55099"/>
                    <a:pt x="227455" y="67195"/>
                  </a:cubicBezTo>
                  <a:cubicBezTo>
                    <a:pt x="224768" y="72570"/>
                    <a:pt x="222081" y="79290"/>
                    <a:pt x="219393" y="84665"/>
                  </a:cubicBezTo>
                  <a:cubicBezTo>
                    <a:pt x="212675" y="95416"/>
                    <a:pt x="204614" y="103479"/>
                    <a:pt x="196553" y="111543"/>
                  </a:cubicBezTo>
                  <a:cubicBezTo>
                    <a:pt x="187147" y="120950"/>
                    <a:pt x="175055" y="133045"/>
                    <a:pt x="160276" y="137077"/>
                  </a:cubicBezTo>
                  <a:cubicBezTo>
                    <a:pt x="148184" y="141109"/>
                    <a:pt x="136091" y="139765"/>
                    <a:pt x="123999" y="139765"/>
                  </a:cubicBezTo>
                  <a:cubicBezTo>
                    <a:pt x="109220" y="138421"/>
                    <a:pt x="95784" y="138421"/>
                    <a:pt x="86379" y="145140"/>
                  </a:cubicBezTo>
                  <a:cubicBezTo>
                    <a:pt x="82348" y="147828"/>
                    <a:pt x="78317" y="150516"/>
                    <a:pt x="72943" y="150516"/>
                  </a:cubicBezTo>
                  <a:cubicBezTo>
                    <a:pt x="72943" y="150516"/>
                    <a:pt x="72943" y="150516"/>
                    <a:pt x="71599" y="150516"/>
                  </a:cubicBezTo>
                  <a:cubicBezTo>
                    <a:pt x="66225" y="150516"/>
                    <a:pt x="62194" y="146484"/>
                    <a:pt x="59507" y="145140"/>
                  </a:cubicBezTo>
                  <a:cubicBezTo>
                    <a:pt x="46071" y="131701"/>
                    <a:pt x="33979" y="126326"/>
                    <a:pt x="25917" y="127670"/>
                  </a:cubicBezTo>
                  <a:cubicBezTo>
                    <a:pt x="21887" y="135733"/>
                    <a:pt x="17856" y="143796"/>
                    <a:pt x="13825" y="151860"/>
                  </a:cubicBezTo>
                  <a:cubicBezTo>
                    <a:pt x="389" y="173362"/>
                    <a:pt x="-9016" y="206959"/>
                    <a:pt x="13825" y="220398"/>
                  </a:cubicBezTo>
                  <a:cubicBezTo>
                    <a:pt x="27261" y="228462"/>
                    <a:pt x="47415" y="221742"/>
                    <a:pt x="56820" y="209647"/>
                  </a:cubicBezTo>
                  <a:cubicBezTo>
                    <a:pt x="67569" y="197552"/>
                    <a:pt x="70256" y="180081"/>
                    <a:pt x="74287" y="165299"/>
                  </a:cubicBezTo>
                  <a:cubicBezTo>
                    <a:pt x="102502" y="155891"/>
                    <a:pt x="126686" y="189488"/>
                    <a:pt x="129374" y="217710"/>
                  </a:cubicBezTo>
                  <a:cubicBezTo>
                    <a:pt x="132060" y="247276"/>
                    <a:pt x="126686" y="279529"/>
                    <a:pt x="142809" y="303719"/>
                  </a:cubicBezTo>
                  <a:cubicBezTo>
                    <a:pt x="156245" y="322534"/>
                    <a:pt x="180430" y="331941"/>
                    <a:pt x="193865" y="352099"/>
                  </a:cubicBezTo>
                  <a:cubicBezTo>
                    <a:pt x="204614" y="368226"/>
                    <a:pt x="207301" y="391072"/>
                    <a:pt x="220737" y="405855"/>
                  </a:cubicBezTo>
                  <a:cubicBezTo>
                    <a:pt x="235516" y="420638"/>
                    <a:pt x="261044" y="423326"/>
                    <a:pt x="283886" y="424670"/>
                  </a:cubicBezTo>
                  <a:cubicBezTo>
                    <a:pt x="283886" y="426014"/>
                    <a:pt x="283886" y="426014"/>
                    <a:pt x="283886" y="42467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84;p13">
              <a:extLst>
                <a:ext uri="{FF2B5EF4-FFF2-40B4-BE49-F238E27FC236}">
                  <a16:creationId xmlns:a16="http://schemas.microsoft.com/office/drawing/2014/main" id="{C73982FA-7D8C-08C4-046B-47EAAA0073E4}"/>
                </a:ext>
              </a:extLst>
            </p:cNvPr>
            <p:cNvSpPr/>
            <p:nvPr/>
          </p:nvSpPr>
          <p:spPr>
            <a:xfrm>
              <a:off x="5350228" y="5975435"/>
              <a:ext cx="791364" cy="657822"/>
            </a:xfrm>
            <a:custGeom>
              <a:avLst/>
              <a:gdLst/>
              <a:ahLst/>
              <a:cxnLst/>
              <a:rect l="l" t="t" r="r" b="b"/>
              <a:pathLst>
                <a:path w="711352" h="591312" extrusionOk="0">
                  <a:moveTo>
                    <a:pt x="24185" y="426014"/>
                  </a:moveTo>
                  <a:cubicBezTo>
                    <a:pt x="22841" y="430045"/>
                    <a:pt x="20154" y="434077"/>
                    <a:pt x="18810" y="438109"/>
                  </a:cubicBezTo>
                  <a:cubicBezTo>
                    <a:pt x="17467" y="440797"/>
                    <a:pt x="16123" y="443484"/>
                    <a:pt x="14779" y="446172"/>
                  </a:cubicBezTo>
                  <a:cubicBezTo>
                    <a:pt x="13436" y="451548"/>
                    <a:pt x="14779" y="456923"/>
                    <a:pt x="17467" y="463643"/>
                  </a:cubicBezTo>
                  <a:cubicBezTo>
                    <a:pt x="18810" y="466331"/>
                    <a:pt x="18810" y="469018"/>
                    <a:pt x="20154" y="471706"/>
                  </a:cubicBezTo>
                  <a:cubicBezTo>
                    <a:pt x="25528" y="494553"/>
                    <a:pt x="18810" y="518742"/>
                    <a:pt x="1344" y="534869"/>
                  </a:cubicBezTo>
                  <a:cubicBezTo>
                    <a:pt x="17467" y="546964"/>
                    <a:pt x="28215" y="565779"/>
                    <a:pt x="32246" y="584593"/>
                  </a:cubicBezTo>
                  <a:cubicBezTo>
                    <a:pt x="38964" y="580562"/>
                    <a:pt x="44338" y="576530"/>
                    <a:pt x="49713" y="569810"/>
                  </a:cubicBezTo>
                  <a:cubicBezTo>
                    <a:pt x="51056" y="568467"/>
                    <a:pt x="52400" y="565779"/>
                    <a:pt x="53743" y="564435"/>
                  </a:cubicBezTo>
                  <a:cubicBezTo>
                    <a:pt x="59118" y="557715"/>
                    <a:pt x="64492" y="549652"/>
                    <a:pt x="73897" y="545620"/>
                  </a:cubicBezTo>
                  <a:cubicBezTo>
                    <a:pt x="81959" y="541589"/>
                    <a:pt x="92708" y="542932"/>
                    <a:pt x="100769" y="548308"/>
                  </a:cubicBezTo>
                  <a:cubicBezTo>
                    <a:pt x="102112" y="549652"/>
                    <a:pt x="103456" y="550996"/>
                    <a:pt x="104800" y="550996"/>
                  </a:cubicBezTo>
                  <a:cubicBezTo>
                    <a:pt x="127640" y="534869"/>
                    <a:pt x="161230" y="540245"/>
                    <a:pt x="186758" y="552340"/>
                  </a:cubicBezTo>
                  <a:cubicBezTo>
                    <a:pt x="193476" y="555028"/>
                    <a:pt x="200194" y="559059"/>
                    <a:pt x="208255" y="563091"/>
                  </a:cubicBezTo>
                  <a:cubicBezTo>
                    <a:pt x="227066" y="573842"/>
                    <a:pt x="245876" y="583249"/>
                    <a:pt x="266030" y="583249"/>
                  </a:cubicBezTo>
                  <a:cubicBezTo>
                    <a:pt x="276778" y="583249"/>
                    <a:pt x="287527" y="580562"/>
                    <a:pt x="299619" y="577874"/>
                  </a:cubicBezTo>
                  <a:cubicBezTo>
                    <a:pt x="317086" y="573842"/>
                    <a:pt x="335896" y="569810"/>
                    <a:pt x="354706" y="576530"/>
                  </a:cubicBezTo>
                  <a:cubicBezTo>
                    <a:pt x="360081" y="577874"/>
                    <a:pt x="365455" y="580562"/>
                    <a:pt x="369485" y="583249"/>
                  </a:cubicBezTo>
                  <a:cubicBezTo>
                    <a:pt x="373516" y="585937"/>
                    <a:pt x="378891" y="587281"/>
                    <a:pt x="382921" y="588625"/>
                  </a:cubicBezTo>
                  <a:cubicBezTo>
                    <a:pt x="390983" y="591313"/>
                    <a:pt x="400388" y="591313"/>
                    <a:pt x="408450" y="591313"/>
                  </a:cubicBezTo>
                  <a:lnTo>
                    <a:pt x="464880" y="589969"/>
                  </a:lnTo>
                  <a:cubicBezTo>
                    <a:pt x="506531" y="588625"/>
                    <a:pt x="542808" y="587281"/>
                    <a:pt x="571023" y="568467"/>
                  </a:cubicBezTo>
                  <a:cubicBezTo>
                    <a:pt x="575054" y="542932"/>
                    <a:pt x="572366" y="514711"/>
                    <a:pt x="565649" y="490521"/>
                  </a:cubicBezTo>
                  <a:lnTo>
                    <a:pt x="564305" y="483801"/>
                  </a:lnTo>
                  <a:lnTo>
                    <a:pt x="569680" y="481114"/>
                  </a:lnTo>
                  <a:cubicBezTo>
                    <a:pt x="581772" y="475738"/>
                    <a:pt x="595208" y="474394"/>
                    <a:pt x="607300" y="478426"/>
                  </a:cubicBezTo>
                  <a:lnTo>
                    <a:pt x="611330" y="479770"/>
                  </a:lnTo>
                  <a:lnTo>
                    <a:pt x="612674" y="483801"/>
                  </a:lnTo>
                  <a:cubicBezTo>
                    <a:pt x="615361" y="490521"/>
                    <a:pt x="620736" y="497240"/>
                    <a:pt x="628797" y="501272"/>
                  </a:cubicBezTo>
                  <a:cubicBezTo>
                    <a:pt x="636859" y="505303"/>
                    <a:pt x="644920" y="505303"/>
                    <a:pt x="651638" y="502616"/>
                  </a:cubicBezTo>
                  <a:cubicBezTo>
                    <a:pt x="658356" y="499928"/>
                    <a:pt x="663730" y="493209"/>
                    <a:pt x="667761" y="485145"/>
                  </a:cubicBezTo>
                  <a:cubicBezTo>
                    <a:pt x="670448" y="477082"/>
                    <a:pt x="670448" y="469018"/>
                    <a:pt x="666418" y="462299"/>
                  </a:cubicBezTo>
                  <a:lnTo>
                    <a:pt x="661043" y="451548"/>
                  </a:lnTo>
                  <a:lnTo>
                    <a:pt x="678509" y="450204"/>
                  </a:lnTo>
                  <a:cubicBezTo>
                    <a:pt x="677166" y="448860"/>
                    <a:pt x="674479" y="447516"/>
                    <a:pt x="673136" y="446172"/>
                  </a:cubicBezTo>
                  <a:cubicBezTo>
                    <a:pt x="659700" y="435421"/>
                    <a:pt x="651638" y="419294"/>
                    <a:pt x="650295" y="400480"/>
                  </a:cubicBezTo>
                  <a:cubicBezTo>
                    <a:pt x="648950" y="381665"/>
                    <a:pt x="654325" y="364195"/>
                    <a:pt x="666418" y="352100"/>
                  </a:cubicBezTo>
                  <a:cubicBezTo>
                    <a:pt x="670448" y="348068"/>
                    <a:pt x="674479" y="344036"/>
                    <a:pt x="678509" y="341349"/>
                  </a:cubicBezTo>
                  <a:cubicBezTo>
                    <a:pt x="682540" y="338661"/>
                    <a:pt x="685227" y="335973"/>
                    <a:pt x="687915" y="331942"/>
                  </a:cubicBezTo>
                  <a:cubicBezTo>
                    <a:pt x="701351" y="317159"/>
                    <a:pt x="706725" y="294312"/>
                    <a:pt x="710756" y="275498"/>
                  </a:cubicBezTo>
                  <a:cubicBezTo>
                    <a:pt x="710756" y="272810"/>
                    <a:pt x="712099" y="270122"/>
                    <a:pt x="710756" y="267434"/>
                  </a:cubicBezTo>
                  <a:cubicBezTo>
                    <a:pt x="709412" y="264747"/>
                    <a:pt x="705381" y="263403"/>
                    <a:pt x="702694" y="262059"/>
                  </a:cubicBezTo>
                  <a:lnTo>
                    <a:pt x="624766" y="220398"/>
                  </a:lnTo>
                  <a:cubicBezTo>
                    <a:pt x="616705" y="216367"/>
                    <a:pt x="607300" y="210991"/>
                    <a:pt x="601925" y="202928"/>
                  </a:cubicBezTo>
                  <a:cubicBezTo>
                    <a:pt x="599238" y="198896"/>
                    <a:pt x="597894" y="194864"/>
                    <a:pt x="595208" y="190833"/>
                  </a:cubicBezTo>
                  <a:cubicBezTo>
                    <a:pt x="592520" y="184113"/>
                    <a:pt x="589833" y="178738"/>
                    <a:pt x="585802" y="177394"/>
                  </a:cubicBezTo>
                  <a:cubicBezTo>
                    <a:pt x="584459" y="177394"/>
                    <a:pt x="581772" y="177394"/>
                    <a:pt x="579084" y="177394"/>
                  </a:cubicBezTo>
                  <a:cubicBezTo>
                    <a:pt x="576397" y="177394"/>
                    <a:pt x="573710" y="177394"/>
                    <a:pt x="571023" y="177394"/>
                  </a:cubicBezTo>
                  <a:cubicBezTo>
                    <a:pt x="548182" y="174706"/>
                    <a:pt x="540121" y="146484"/>
                    <a:pt x="537433" y="137077"/>
                  </a:cubicBezTo>
                  <a:cubicBezTo>
                    <a:pt x="526685" y="100792"/>
                    <a:pt x="518623" y="64507"/>
                    <a:pt x="513249" y="26878"/>
                  </a:cubicBezTo>
                  <a:cubicBezTo>
                    <a:pt x="507875" y="22846"/>
                    <a:pt x="501157" y="22846"/>
                    <a:pt x="495782" y="24190"/>
                  </a:cubicBezTo>
                  <a:cubicBezTo>
                    <a:pt x="490408" y="25534"/>
                    <a:pt x="482347" y="29566"/>
                    <a:pt x="481003" y="37629"/>
                  </a:cubicBezTo>
                  <a:lnTo>
                    <a:pt x="479659" y="44349"/>
                  </a:lnTo>
                  <a:lnTo>
                    <a:pt x="472941" y="43005"/>
                  </a:lnTo>
                  <a:cubicBezTo>
                    <a:pt x="444726" y="40317"/>
                    <a:pt x="416511" y="33597"/>
                    <a:pt x="390983" y="24190"/>
                  </a:cubicBezTo>
                  <a:cubicBezTo>
                    <a:pt x="373516" y="21502"/>
                    <a:pt x="353363" y="16127"/>
                    <a:pt x="335896" y="9407"/>
                  </a:cubicBezTo>
                  <a:cubicBezTo>
                    <a:pt x="329178" y="6719"/>
                    <a:pt x="322460" y="4032"/>
                    <a:pt x="315742" y="0"/>
                  </a:cubicBezTo>
                  <a:cubicBezTo>
                    <a:pt x="315742" y="0"/>
                    <a:pt x="315742" y="0"/>
                    <a:pt x="315742" y="0"/>
                  </a:cubicBezTo>
                  <a:cubicBezTo>
                    <a:pt x="310368" y="2688"/>
                    <a:pt x="304994" y="10751"/>
                    <a:pt x="303650" y="18814"/>
                  </a:cubicBezTo>
                  <a:cubicBezTo>
                    <a:pt x="303650" y="21502"/>
                    <a:pt x="303650" y="24190"/>
                    <a:pt x="303650" y="28222"/>
                  </a:cubicBezTo>
                  <a:cubicBezTo>
                    <a:pt x="303650" y="41661"/>
                    <a:pt x="302306" y="59131"/>
                    <a:pt x="288870" y="68539"/>
                  </a:cubicBezTo>
                  <a:cubicBezTo>
                    <a:pt x="280809" y="73914"/>
                    <a:pt x="270060" y="73914"/>
                    <a:pt x="261999" y="73914"/>
                  </a:cubicBezTo>
                  <a:cubicBezTo>
                    <a:pt x="257968" y="73914"/>
                    <a:pt x="255281" y="73914"/>
                    <a:pt x="251250" y="73914"/>
                  </a:cubicBezTo>
                  <a:cubicBezTo>
                    <a:pt x="244532" y="75258"/>
                    <a:pt x="237814" y="77946"/>
                    <a:pt x="231096" y="80634"/>
                  </a:cubicBezTo>
                  <a:cubicBezTo>
                    <a:pt x="224379" y="83321"/>
                    <a:pt x="217661" y="86009"/>
                    <a:pt x="209599" y="87353"/>
                  </a:cubicBezTo>
                  <a:lnTo>
                    <a:pt x="208255" y="88697"/>
                  </a:lnTo>
                  <a:cubicBezTo>
                    <a:pt x="209599" y="94072"/>
                    <a:pt x="208255" y="99448"/>
                    <a:pt x="205568" y="103480"/>
                  </a:cubicBezTo>
                  <a:cubicBezTo>
                    <a:pt x="204225" y="104824"/>
                    <a:pt x="202881" y="107511"/>
                    <a:pt x="201537" y="108855"/>
                  </a:cubicBezTo>
                  <a:cubicBezTo>
                    <a:pt x="200194" y="110199"/>
                    <a:pt x="198851" y="111543"/>
                    <a:pt x="198851" y="112887"/>
                  </a:cubicBezTo>
                  <a:cubicBezTo>
                    <a:pt x="201537" y="116919"/>
                    <a:pt x="208255" y="119606"/>
                    <a:pt x="214973" y="119606"/>
                  </a:cubicBezTo>
                  <a:cubicBezTo>
                    <a:pt x="224379" y="119606"/>
                    <a:pt x="237814" y="122294"/>
                    <a:pt x="244532" y="129014"/>
                  </a:cubicBezTo>
                  <a:cubicBezTo>
                    <a:pt x="248563" y="133045"/>
                    <a:pt x="249907" y="138421"/>
                    <a:pt x="248563" y="143797"/>
                  </a:cubicBezTo>
                  <a:lnTo>
                    <a:pt x="248563" y="147828"/>
                  </a:lnTo>
                  <a:lnTo>
                    <a:pt x="192133" y="178738"/>
                  </a:lnTo>
                  <a:cubicBezTo>
                    <a:pt x="188102" y="181425"/>
                    <a:pt x="182727" y="184113"/>
                    <a:pt x="174666" y="182769"/>
                  </a:cubicBezTo>
                  <a:cubicBezTo>
                    <a:pt x="170635" y="181425"/>
                    <a:pt x="167948" y="180081"/>
                    <a:pt x="165261" y="178738"/>
                  </a:cubicBezTo>
                  <a:cubicBezTo>
                    <a:pt x="163917" y="178738"/>
                    <a:pt x="163917" y="177394"/>
                    <a:pt x="162574" y="177394"/>
                  </a:cubicBezTo>
                  <a:cubicBezTo>
                    <a:pt x="159887" y="176050"/>
                    <a:pt x="158543" y="176050"/>
                    <a:pt x="154512" y="177394"/>
                  </a:cubicBezTo>
                  <a:cubicBezTo>
                    <a:pt x="149138" y="178738"/>
                    <a:pt x="145107" y="184113"/>
                    <a:pt x="143764" y="189489"/>
                  </a:cubicBezTo>
                  <a:cubicBezTo>
                    <a:pt x="141076" y="197552"/>
                    <a:pt x="142420" y="208303"/>
                    <a:pt x="145107" y="217711"/>
                  </a:cubicBezTo>
                  <a:lnTo>
                    <a:pt x="146451" y="224430"/>
                  </a:lnTo>
                  <a:cubicBezTo>
                    <a:pt x="149138" y="244589"/>
                    <a:pt x="146451" y="258027"/>
                    <a:pt x="137046" y="267434"/>
                  </a:cubicBezTo>
                  <a:cubicBezTo>
                    <a:pt x="127640" y="278186"/>
                    <a:pt x="112861" y="280873"/>
                    <a:pt x="99425" y="282217"/>
                  </a:cubicBezTo>
                  <a:cubicBezTo>
                    <a:pt x="87333" y="283561"/>
                    <a:pt x="76584" y="286249"/>
                    <a:pt x="71210" y="292969"/>
                  </a:cubicBezTo>
                  <a:lnTo>
                    <a:pt x="60461" y="309095"/>
                  </a:lnTo>
                  <a:lnTo>
                    <a:pt x="57774" y="290281"/>
                  </a:lnTo>
                  <a:cubicBezTo>
                    <a:pt x="57774" y="287593"/>
                    <a:pt x="55087" y="283561"/>
                    <a:pt x="52400" y="282217"/>
                  </a:cubicBezTo>
                  <a:cubicBezTo>
                    <a:pt x="52400" y="282217"/>
                    <a:pt x="51056" y="282217"/>
                    <a:pt x="51056" y="280873"/>
                  </a:cubicBezTo>
                  <a:cubicBezTo>
                    <a:pt x="52400" y="295656"/>
                    <a:pt x="45682" y="310439"/>
                    <a:pt x="32246" y="319847"/>
                  </a:cubicBezTo>
                  <a:cubicBezTo>
                    <a:pt x="25528" y="323878"/>
                    <a:pt x="17467" y="326566"/>
                    <a:pt x="9405" y="326566"/>
                  </a:cubicBezTo>
                  <a:cubicBezTo>
                    <a:pt x="6718" y="326566"/>
                    <a:pt x="2687" y="326566"/>
                    <a:pt x="0" y="325222"/>
                  </a:cubicBezTo>
                  <a:lnTo>
                    <a:pt x="26872" y="409887"/>
                  </a:lnTo>
                  <a:cubicBezTo>
                    <a:pt x="24185" y="408543"/>
                    <a:pt x="26872" y="416607"/>
                    <a:pt x="24185" y="42601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85;p13">
              <a:extLst>
                <a:ext uri="{FF2B5EF4-FFF2-40B4-BE49-F238E27FC236}">
                  <a16:creationId xmlns:a16="http://schemas.microsoft.com/office/drawing/2014/main" id="{D9F1D657-6473-263A-5152-C45EB0328CA4}"/>
                </a:ext>
              </a:extLst>
            </p:cNvPr>
            <p:cNvSpPr/>
            <p:nvPr/>
          </p:nvSpPr>
          <p:spPr>
            <a:xfrm>
              <a:off x="5240495" y="6468428"/>
              <a:ext cx="1728794" cy="906502"/>
            </a:xfrm>
            <a:custGeom>
              <a:avLst/>
              <a:gdLst/>
              <a:ahLst/>
              <a:cxnLst/>
              <a:rect l="l" t="t" r="r" b="b"/>
              <a:pathLst>
                <a:path w="1554002" h="814849" extrusionOk="0">
                  <a:moveTo>
                    <a:pt x="1547020" y="353780"/>
                  </a:moveTo>
                  <a:cubicBezTo>
                    <a:pt x="1544334" y="347060"/>
                    <a:pt x="1538959" y="338997"/>
                    <a:pt x="1534929" y="332278"/>
                  </a:cubicBezTo>
                  <a:cubicBezTo>
                    <a:pt x="1530898" y="325558"/>
                    <a:pt x="1526867" y="318839"/>
                    <a:pt x="1522836" y="312119"/>
                  </a:cubicBezTo>
                  <a:cubicBezTo>
                    <a:pt x="1513431" y="291961"/>
                    <a:pt x="1512087" y="273146"/>
                    <a:pt x="1521493" y="258363"/>
                  </a:cubicBezTo>
                  <a:cubicBezTo>
                    <a:pt x="1524180" y="254332"/>
                    <a:pt x="1526867" y="251644"/>
                    <a:pt x="1529554" y="247612"/>
                  </a:cubicBezTo>
                  <a:cubicBezTo>
                    <a:pt x="1537616" y="236861"/>
                    <a:pt x="1541646" y="232830"/>
                    <a:pt x="1538959" y="230142"/>
                  </a:cubicBezTo>
                  <a:cubicBezTo>
                    <a:pt x="1537616" y="228798"/>
                    <a:pt x="1534929" y="227454"/>
                    <a:pt x="1533584" y="227454"/>
                  </a:cubicBezTo>
                  <a:cubicBezTo>
                    <a:pt x="1475811" y="204608"/>
                    <a:pt x="1416693" y="199232"/>
                    <a:pt x="1362950" y="212671"/>
                  </a:cubicBezTo>
                  <a:lnTo>
                    <a:pt x="1334734" y="219391"/>
                  </a:lnTo>
                  <a:lnTo>
                    <a:pt x="1354888" y="199232"/>
                  </a:lnTo>
                  <a:cubicBezTo>
                    <a:pt x="1354888" y="197888"/>
                    <a:pt x="1348170" y="193856"/>
                    <a:pt x="1342796" y="195200"/>
                  </a:cubicBezTo>
                  <a:cubicBezTo>
                    <a:pt x="1340109" y="196544"/>
                    <a:pt x="1337422" y="196544"/>
                    <a:pt x="1334734" y="197888"/>
                  </a:cubicBezTo>
                  <a:cubicBezTo>
                    <a:pt x="1325329" y="201920"/>
                    <a:pt x="1314581" y="205952"/>
                    <a:pt x="1303832" y="200576"/>
                  </a:cubicBezTo>
                  <a:cubicBezTo>
                    <a:pt x="1297114" y="196544"/>
                    <a:pt x="1294427" y="191169"/>
                    <a:pt x="1290396" y="185793"/>
                  </a:cubicBezTo>
                  <a:cubicBezTo>
                    <a:pt x="1287709" y="180417"/>
                    <a:pt x="1285022" y="177730"/>
                    <a:pt x="1282335" y="177730"/>
                  </a:cubicBezTo>
                  <a:cubicBezTo>
                    <a:pt x="1280991" y="177730"/>
                    <a:pt x="1279648" y="177730"/>
                    <a:pt x="1278304" y="177730"/>
                  </a:cubicBezTo>
                  <a:cubicBezTo>
                    <a:pt x="1274273" y="179074"/>
                    <a:pt x="1270243" y="179074"/>
                    <a:pt x="1264868" y="177730"/>
                  </a:cubicBezTo>
                  <a:cubicBezTo>
                    <a:pt x="1259494" y="175042"/>
                    <a:pt x="1256807" y="169666"/>
                    <a:pt x="1254119" y="165635"/>
                  </a:cubicBezTo>
                  <a:cubicBezTo>
                    <a:pt x="1252776" y="164291"/>
                    <a:pt x="1252776" y="162947"/>
                    <a:pt x="1251432" y="161603"/>
                  </a:cubicBezTo>
                  <a:cubicBezTo>
                    <a:pt x="1250089" y="160259"/>
                    <a:pt x="1248746" y="158916"/>
                    <a:pt x="1246058" y="158916"/>
                  </a:cubicBezTo>
                  <a:cubicBezTo>
                    <a:pt x="1240684" y="157572"/>
                    <a:pt x="1232622" y="160259"/>
                    <a:pt x="1227248" y="165635"/>
                  </a:cubicBezTo>
                  <a:cubicBezTo>
                    <a:pt x="1224560" y="166979"/>
                    <a:pt x="1223217" y="169666"/>
                    <a:pt x="1220530" y="171010"/>
                  </a:cubicBezTo>
                  <a:cubicBezTo>
                    <a:pt x="1211125" y="177730"/>
                    <a:pt x="1201720" y="187137"/>
                    <a:pt x="1188284" y="187137"/>
                  </a:cubicBezTo>
                  <a:lnTo>
                    <a:pt x="1184253" y="187137"/>
                  </a:lnTo>
                  <a:lnTo>
                    <a:pt x="1181566" y="184449"/>
                  </a:lnTo>
                  <a:cubicBezTo>
                    <a:pt x="1169474" y="168323"/>
                    <a:pt x="1143945" y="168323"/>
                    <a:pt x="1121105" y="171010"/>
                  </a:cubicBezTo>
                  <a:lnTo>
                    <a:pt x="1113043" y="172354"/>
                  </a:lnTo>
                  <a:lnTo>
                    <a:pt x="1113043" y="164291"/>
                  </a:lnTo>
                  <a:cubicBezTo>
                    <a:pt x="1111700" y="141445"/>
                    <a:pt x="1104982" y="113223"/>
                    <a:pt x="1084828" y="110535"/>
                  </a:cubicBezTo>
                  <a:cubicBezTo>
                    <a:pt x="1078110" y="109191"/>
                    <a:pt x="1070048" y="110535"/>
                    <a:pt x="1061987" y="113223"/>
                  </a:cubicBezTo>
                  <a:cubicBezTo>
                    <a:pt x="1059300" y="113223"/>
                    <a:pt x="1057957" y="114567"/>
                    <a:pt x="1055269" y="114567"/>
                  </a:cubicBezTo>
                  <a:cubicBezTo>
                    <a:pt x="1039146" y="118599"/>
                    <a:pt x="1023023" y="118599"/>
                    <a:pt x="1006901" y="115911"/>
                  </a:cubicBezTo>
                  <a:cubicBezTo>
                    <a:pt x="990777" y="113223"/>
                    <a:pt x="978685" y="106503"/>
                    <a:pt x="974654" y="95752"/>
                  </a:cubicBezTo>
                  <a:cubicBezTo>
                    <a:pt x="970624" y="87689"/>
                    <a:pt x="971967" y="80970"/>
                    <a:pt x="971967" y="74250"/>
                  </a:cubicBezTo>
                  <a:lnTo>
                    <a:pt x="974654" y="8399"/>
                  </a:lnTo>
                  <a:cubicBezTo>
                    <a:pt x="953157" y="1680"/>
                    <a:pt x="930316" y="-1008"/>
                    <a:pt x="907475" y="336"/>
                  </a:cubicBezTo>
                  <a:cubicBezTo>
                    <a:pt x="899414" y="336"/>
                    <a:pt x="892696" y="1680"/>
                    <a:pt x="884634" y="3024"/>
                  </a:cubicBezTo>
                  <a:cubicBezTo>
                    <a:pt x="861793" y="7055"/>
                    <a:pt x="838953" y="12431"/>
                    <a:pt x="813424" y="19150"/>
                  </a:cubicBezTo>
                  <a:cubicBezTo>
                    <a:pt x="813424" y="19150"/>
                    <a:pt x="813424" y="20494"/>
                    <a:pt x="814768" y="20494"/>
                  </a:cubicBezTo>
                  <a:lnTo>
                    <a:pt x="799988" y="27214"/>
                  </a:lnTo>
                  <a:cubicBezTo>
                    <a:pt x="798645" y="25870"/>
                    <a:pt x="797301" y="23182"/>
                    <a:pt x="795958" y="21838"/>
                  </a:cubicBezTo>
                  <a:lnTo>
                    <a:pt x="782522" y="23182"/>
                  </a:lnTo>
                  <a:cubicBezTo>
                    <a:pt x="783865" y="31246"/>
                    <a:pt x="783865" y="39309"/>
                    <a:pt x="779835" y="48716"/>
                  </a:cubicBezTo>
                  <a:cubicBezTo>
                    <a:pt x="775804" y="60811"/>
                    <a:pt x="766399" y="70219"/>
                    <a:pt x="755650" y="75594"/>
                  </a:cubicBezTo>
                  <a:cubicBezTo>
                    <a:pt x="744902" y="79626"/>
                    <a:pt x="731466" y="79626"/>
                    <a:pt x="719373" y="74250"/>
                  </a:cubicBezTo>
                  <a:cubicBezTo>
                    <a:pt x="708625" y="68875"/>
                    <a:pt x="700563" y="60811"/>
                    <a:pt x="696532" y="51404"/>
                  </a:cubicBezTo>
                  <a:cubicBezTo>
                    <a:pt x="691158" y="50060"/>
                    <a:pt x="685784" y="50060"/>
                    <a:pt x="680410" y="52748"/>
                  </a:cubicBezTo>
                  <a:cubicBezTo>
                    <a:pt x="687128" y="79626"/>
                    <a:pt x="688471" y="107847"/>
                    <a:pt x="684440" y="134725"/>
                  </a:cubicBezTo>
                  <a:lnTo>
                    <a:pt x="684440" y="137413"/>
                  </a:lnTo>
                  <a:lnTo>
                    <a:pt x="681753" y="138757"/>
                  </a:lnTo>
                  <a:cubicBezTo>
                    <a:pt x="646820" y="164291"/>
                    <a:pt x="601138" y="164291"/>
                    <a:pt x="564861" y="165635"/>
                  </a:cubicBezTo>
                  <a:lnTo>
                    <a:pt x="508431" y="166979"/>
                  </a:lnTo>
                  <a:cubicBezTo>
                    <a:pt x="499026" y="166979"/>
                    <a:pt x="488277" y="166979"/>
                    <a:pt x="477529" y="164291"/>
                  </a:cubicBezTo>
                  <a:cubicBezTo>
                    <a:pt x="472154" y="162947"/>
                    <a:pt x="466780" y="160259"/>
                    <a:pt x="461405" y="157572"/>
                  </a:cubicBezTo>
                  <a:cubicBezTo>
                    <a:pt x="457375" y="154884"/>
                    <a:pt x="453344" y="153540"/>
                    <a:pt x="449313" y="152196"/>
                  </a:cubicBezTo>
                  <a:cubicBezTo>
                    <a:pt x="434534" y="146820"/>
                    <a:pt x="419755" y="150852"/>
                    <a:pt x="402288" y="154884"/>
                  </a:cubicBezTo>
                  <a:cubicBezTo>
                    <a:pt x="390196" y="157572"/>
                    <a:pt x="376760" y="160259"/>
                    <a:pt x="364668" y="160259"/>
                  </a:cubicBezTo>
                  <a:cubicBezTo>
                    <a:pt x="340483" y="160259"/>
                    <a:pt x="320329" y="149508"/>
                    <a:pt x="300175" y="138757"/>
                  </a:cubicBezTo>
                  <a:cubicBezTo>
                    <a:pt x="293458" y="134725"/>
                    <a:pt x="286740" y="132038"/>
                    <a:pt x="280022" y="129350"/>
                  </a:cubicBezTo>
                  <a:cubicBezTo>
                    <a:pt x="257181" y="118599"/>
                    <a:pt x="223591" y="113223"/>
                    <a:pt x="207468" y="133381"/>
                  </a:cubicBezTo>
                  <a:lnTo>
                    <a:pt x="191346" y="150852"/>
                  </a:lnTo>
                  <a:lnTo>
                    <a:pt x="194032" y="126662"/>
                  </a:lnTo>
                  <a:cubicBezTo>
                    <a:pt x="194032" y="126662"/>
                    <a:pt x="194032" y="125318"/>
                    <a:pt x="192689" y="123974"/>
                  </a:cubicBezTo>
                  <a:cubicBezTo>
                    <a:pt x="190002" y="121286"/>
                    <a:pt x="184628" y="121286"/>
                    <a:pt x="181940" y="122630"/>
                  </a:cubicBezTo>
                  <a:cubicBezTo>
                    <a:pt x="176566" y="125318"/>
                    <a:pt x="172535" y="130694"/>
                    <a:pt x="167161" y="137413"/>
                  </a:cubicBezTo>
                  <a:cubicBezTo>
                    <a:pt x="165817" y="140101"/>
                    <a:pt x="164474" y="141445"/>
                    <a:pt x="161787" y="144133"/>
                  </a:cubicBezTo>
                  <a:cubicBezTo>
                    <a:pt x="148351" y="160259"/>
                    <a:pt x="130884" y="169666"/>
                    <a:pt x="110731" y="173698"/>
                  </a:cubicBezTo>
                  <a:cubicBezTo>
                    <a:pt x="110731" y="175042"/>
                    <a:pt x="110731" y="175042"/>
                    <a:pt x="110731" y="176386"/>
                  </a:cubicBezTo>
                  <a:cubicBezTo>
                    <a:pt x="110731" y="185793"/>
                    <a:pt x="117448" y="196544"/>
                    <a:pt x="122823" y="205952"/>
                  </a:cubicBezTo>
                  <a:cubicBezTo>
                    <a:pt x="156412" y="258363"/>
                    <a:pt x="163130" y="300024"/>
                    <a:pt x="144320" y="330934"/>
                  </a:cubicBezTo>
                  <a:cubicBezTo>
                    <a:pt x="134915" y="345716"/>
                    <a:pt x="121479" y="355123"/>
                    <a:pt x="108043" y="364531"/>
                  </a:cubicBezTo>
                  <a:cubicBezTo>
                    <a:pt x="95951" y="372594"/>
                    <a:pt x="85202" y="380658"/>
                    <a:pt x="77141" y="391409"/>
                  </a:cubicBezTo>
                  <a:cubicBezTo>
                    <a:pt x="71766" y="399472"/>
                    <a:pt x="67736" y="407536"/>
                    <a:pt x="65048" y="416943"/>
                  </a:cubicBezTo>
                  <a:lnTo>
                    <a:pt x="51613" y="450540"/>
                  </a:lnTo>
                  <a:cubicBezTo>
                    <a:pt x="34146" y="493545"/>
                    <a:pt x="16680" y="537893"/>
                    <a:pt x="1900" y="583585"/>
                  </a:cubicBezTo>
                  <a:cubicBezTo>
                    <a:pt x="557" y="588961"/>
                    <a:pt x="-787" y="592992"/>
                    <a:pt x="557" y="597024"/>
                  </a:cubicBezTo>
                  <a:cubicBezTo>
                    <a:pt x="1900" y="601056"/>
                    <a:pt x="7274" y="605087"/>
                    <a:pt x="16680" y="607775"/>
                  </a:cubicBezTo>
                  <a:cubicBezTo>
                    <a:pt x="52956" y="618526"/>
                    <a:pt x="90577" y="619870"/>
                    <a:pt x="120135" y="619870"/>
                  </a:cubicBezTo>
                  <a:cubicBezTo>
                    <a:pt x="184628" y="619870"/>
                    <a:pt x="247776" y="611807"/>
                    <a:pt x="309581" y="597024"/>
                  </a:cubicBezTo>
                  <a:cubicBezTo>
                    <a:pt x="320329" y="594336"/>
                    <a:pt x="331078" y="590305"/>
                    <a:pt x="335109" y="582242"/>
                  </a:cubicBezTo>
                  <a:cubicBezTo>
                    <a:pt x="336452" y="580898"/>
                    <a:pt x="336452" y="578210"/>
                    <a:pt x="337796" y="575522"/>
                  </a:cubicBezTo>
                  <a:cubicBezTo>
                    <a:pt x="339140" y="571490"/>
                    <a:pt x="339140" y="567459"/>
                    <a:pt x="341827" y="562083"/>
                  </a:cubicBezTo>
                  <a:cubicBezTo>
                    <a:pt x="349888" y="548644"/>
                    <a:pt x="366011" y="548644"/>
                    <a:pt x="378103" y="547300"/>
                  </a:cubicBezTo>
                  <a:lnTo>
                    <a:pt x="382134" y="547300"/>
                  </a:lnTo>
                  <a:cubicBezTo>
                    <a:pt x="400944" y="545956"/>
                    <a:pt x="418411" y="539237"/>
                    <a:pt x="437221" y="532517"/>
                  </a:cubicBezTo>
                  <a:cubicBezTo>
                    <a:pt x="453344" y="525798"/>
                    <a:pt x="470811" y="520422"/>
                    <a:pt x="488277" y="517734"/>
                  </a:cubicBezTo>
                  <a:cubicBezTo>
                    <a:pt x="513805" y="513703"/>
                    <a:pt x="543364" y="524454"/>
                    <a:pt x="559487" y="541925"/>
                  </a:cubicBezTo>
                  <a:cubicBezTo>
                    <a:pt x="567549" y="551332"/>
                    <a:pt x="572923" y="562083"/>
                    <a:pt x="571579" y="574178"/>
                  </a:cubicBezTo>
                  <a:cubicBezTo>
                    <a:pt x="585015" y="574178"/>
                    <a:pt x="598451" y="574178"/>
                    <a:pt x="610543" y="579554"/>
                  </a:cubicBezTo>
                  <a:cubicBezTo>
                    <a:pt x="626666" y="586273"/>
                    <a:pt x="642789" y="602400"/>
                    <a:pt x="640102" y="622558"/>
                  </a:cubicBezTo>
                  <a:cubicBezTo>
                    <a:pt x="640102" y="626590"/>
                    <a:pt x="638759" y="631965"/>
                    <a:pt x="637415" y="635997"/>
                  </a:cubicBezTo>
                  <a:cubicBezTo>
                    <a:pt x="636071" y="641373"/>
                    <a:pt x="634728" y="645404"/>
                    <a:pt x="634728" y="649436"/>
                  </a:cubicBezTo>
                  <a:cubicBezTo>
                    <a:pt x="636071" y="653468"/>
                    <a:pt x="640102" y="657499"/>
                    <a:pt x="644133" y="660187"/>
                  </a:cubicBezTo>
                  <a:cubicBezTo>
                    <a:pt x="684440" y="699160"/>
                    <a:pt x="716686" y="747540"/>
                    <a:pt x="738184" y="798608"/>
                  </a:cubicBezTo>
                  <a:lnTo>
                    <a:pt x="732809" y="799952"/>
                  </a:lnTo>
                  <a:cubicBezTo>
                    <a:pt x="732809" y="799952"/>
                    <a:pt x="732809" y="799952"/>
                    <a:pt x="732809" y="799952"/>
                  </a:cubicBezTo>
                  <a:cubicBezTo>
                    <a:pt x="742215" y="805327"/>
                    <a:pt x="751620" y="816079"/>
                    <a:pt x="763712" y="814735"/>
                  </a:cubicBezTo>
                  <a:cubicBezTo>
                    <a:pt x="789240" y="813391"/>
                    <a:pt x="783865" y="774418"/>
                    <a:pt x="770429" y="752916"/>
                  </a:cubicBezTo>
                  <a:cubicBezTo>
                    <a:pt x="802676" y="740821"/>
                    <a:pt x="833578" y="728726"/>
                    <a:pt x="865824" y="715287"/>
                  </a:cubicBezTo>
                  <a:cubicBezTo>
                    <a:pt x="867168" y="693784"/>
                    <a:pt x="876573" y="673626"/>
                    <a:pt x="891352" y="660187"/>
                  </a:cubicBezTo>
                  <a:cubicBezTo>
                    <a:pt x="916880" y="693784"/>
                    <a:pt x="915536" y="743509"/>
                    <a:pt x="891352" y="775762"/>
                  </a:cubicBezTo>
                  <a:cubicBezTo>
                    <a:pt x="895383" y="795920"/>
                    <a:pt x="924942" y="790545"/>
                    <a:pt x="941065" y="777106"/>
                  </a:cubicBezTo>
                  <a:cubicBezTo>
                    <a:pt x="955844" y="763667"/>
                    <a:pt x="977342" y="747540"/>
                    <a:pt x="993465" y="758291"/>
                  </a:cubicBezTo>
                  <a:cubicBezTo>
                    <a:pt x="1000183" y="763667"/>
                    <a:pt x="1002869" y="771730"/>
                    <a:pt x="1008244" y="777106"/>
                  </a:cubicBezTo>
                  <a:cubicBezTo>
                    <a:pt x="1018992" y="789201"/>
                    <a:pt x="1039146" y="791888"/>
                    <a:pt x="1051239" y="782481"/>
                  </a:cubicBezTo>
                  <a:cubicBezTo>
                    <a:pt x="1064675" y="773074"/>
                    <a:pt x="1068705" y="754260"/>
                    <a:pt x="1060644" y="739477"/>
                  </a:cubicBezTo>
                  <a:cubicBezTo>
                    <a:pt x="1082141" y="720662"/>
                    <a:pt x="1119761" y="726038"/>
                    <a:pt x="1135884" y="750228"/>
                  </a:cubicBezTo>
                  <a:cubicBezTo>
                    <a:pt x="1164099" y="735445"/>
                    <a:pt x="1181566" y="704535"/>
                    <a:pt x="1178879" y="673626"/>
                  </a:cubicBezTo>
                  <a:cubicBezTo>
                    <a:pt x="1197689" y="670938"/>
                    <a:pt x="1216499" y="689753"/>
                    <a:pt x="1215156" y="708567"/>
                  </a:cubicBezTo>
                  <a:cubicBezTo>
                    <a:pt x="1254119" y="715287"/>
                    <a:pt x="1264868" y="642717"/>
                    <a:pt x="1303832" y="641373"/>
                  </a:cubicBezTo>
                  <a:cubicBezTo>
                    <a:pt x="1313237" y="641373"/>
                    <a:pt x="1321299" y="644060"/>
                    <a:pt x="1329361" y="644060"/>
                  </a:cubicBezTo>
                  <a:cubicBezTo>
                    <a:pt x="1350858" y="642717"/>
                    <a:pt x="1360263" y="617182"/>
                    <a:pt x="1372355" y="599712"/>
                  </a:cubicBezTo>
                  <a:cubicBezTo>
                    <a:pt x="1385790" y="579554"/>
                    <a:pt x="1404601" y="567459"/>
                    <a:pt x="1426098" y="558051"/>
                  </a:cubicBezTo>
                  <a:cubicBezTo>
                    <a:pt x="1415349" y="537893"/>
                    <a:pt x="1411319" y="513703"/>
                    <a:pt x="1416693" y="490857"/>
                  </a:cubicBezTo>
                  <a:lnTo>
                    <a:pt x="1418037" y="486825"/>
                  </a:lnTo>
                  <a:lnTo>
                    <a:pt x="1422067" y="485481"/>
                  </a:lnTo>
                  <a:cubicBezTo>
                    <a:pt x="1459687" y="473386"/>
                    <a:pt x="1493277" y="451884"/>
                    <a:pt x="1520149" y="423662"/>
                  </a:cubicBezTo>
                  <a:lnTo>
                    <a:pt x="1526867" y="416943"/>
                  </a:lnTo>
                  <a:lnTo>
                    <a:pt x="1532241" y="425006"/>
                  </a:lnTo>
                  <a:cubicBezTo>
                    <a:pt x="1533584" y="426350"/>
                    <a:pt x="1533584" y="426350"/>
                    <a:pt x="1536272" y="426350"/>
                  </a:cubicBezTo>
                  <a:cubicBezTo>
                    <a:pt x="1541646" y="425006"/>
                    <a:pt x="1549708" y="418287"/>
                    <a:pt x="1552395" y="411567"/>
                  </a:cubicBezTo>
                  <a:cubicBezTo>
                    <a:pt x="1555082" y="390065"/>
                    <a:pt x="1555082" y="369906"/>
                    <a:pt x="1547020" y="3537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86;p13">
              <a:extLst>
                <a:ext uri="{FF2B5EF4-FFF2-40B4-BE49-F238E27FC236}">
                  <a16:creationId xmlns:a16="http://schemas.microsoft.com/office/drawing/2014/main" id="{6D31BBF6-8010-AAF4-215E-E44B62CD9851}"/>
                </a:ext>
              </a:extLst>
            </p:cNvPr>
            <p:cNvSpPr/>
            <p:nvPr/>
          </p:nvSpPr>
          <p:spPr>
            <a:xfrm>
              <a:off x="2622386" y="5387881"/>
              <a:ext cx="731900" cy="1172436"/>
            </a:xfrm>
            <a:custGeom>
              <a:avLst/>
              <a:gdLst/>
              <a:ahLst/>
              <a:cxnLst/>
              <a:rect l="l" t="t" r="r" b="b"/>
              <a:pathLst>
                <a:path w="657900" h="1053895" extrusionOk="0">
                  <a:moveTo>
                    <a:pt x="338583" y="69882"/>
                  </a:moveTo>
                  <a:cubicBezTo>
                    <a:pt x="338583" y="83321"/>
                    <a:pt x="350675" y="96760"/>
                    <a:pt x="365455" y="98104"/>
                  </a:cubicBezTo>
                  <a:cubicBezTo>
                    <a:pt x="378891" y="99448"/>
                    <a:pt x="393670" y="90041"/>
                    <a:pt x="397701" y="76602"/>
                  </a:cubicBezTo>
                  <a:cubicBezTo>
                    <a:pt x="386952" y="71226"/>
                    <a:pt x="378891" y="63163"/>
                    <a:pt x="373516" y="53756"/>
                  </a:cubicBezTo>
                  <a:cubicBezTo>
                    <a:pt x="392326" y="55099"/>
                    <a:pt x="409793" y="55099"/>
                    <a:pt x="428603" y="56443"/>
                  </a:cubicBezTo>
                  <a:cubicBezTo>
                    <a:pt x="424572" y="37629"/>
                    <a:pt x="420542" y="18814"/>
                    <a:pt x="415167" y="0"/>
                  </a:cubicBezTo>
                  <a:cubicBezTo>
                    <a:pt x="436664" y="21502"/>
                    <a:pt x="464880" y="36285"/>
                    <a:pt x="495782" y="38973"/>
                  </a:cubicBezTo>
                  <a:cubicBezTo>
                    <a:pt x="517279" y="40317"/>
                    <a:pt x="549526" y="48380"/>
                    <a:pt x="545495" y="69882"/>
                  </a:cubicBezTo>
                  <a:cubicBezTo>
                    <a:pt x="503844" y="75258"/>
                    <a:pt x="463536" y="94072"/>
                    <a:pt x="432634" y="122294"/>
                  </a:cubicBezTo>
                  <a:cubicBezTo>
                    <a:pt x="424572" y="129014"/>
                    <a:pt x="417854" y="138421"/>
                    <a:pt x="419198" y="149172"/>
                  </a:cubicBezTo>
                  <a:cubicBezTo>
                    <a:pt x="423229" y="169330"/>
                    <a:pt x="451444" y="166643"/>
                    <a:pt x="470254" y="162611"/>
                  </a:cubicBezTo>
                  <a:cubicBezTo>
                    <a:pt x="498469" y="157235"/>
                    <a:pt x="529372" y="161267"/>
                    <a:pt x="554900" y="174706"/>
                  </a:cubicBezTo>
                  <a:cubicBezTo>
                    <a:pt x="566992" y="180081"/>
                    <a:pt x="577741" y="189489"/>
                    <a:pt x="577741" y="202928"/>
                  </a:cubicBezTo>
                  <a:cubicBezTo>
                    <a:pt x="577741" y="208303"/>
                    <a:pt x="575054" y="213679"/>
                    <a:pt x="572366" y="217710"/>
                  </a:cubicBezTo>
                  <a:cubicBezTo>
                    <a:pt x="560274" y="241901"/>
                    <a:pt x="548182" y="267434"/>
                    <a:pt x="526685" y="284905"/>
                  </a:cubicBezTo>
                  <a:cubicBezTo>
                    <a:pt x="505187" y="302376"/>
                    <a:pt x="475629" y="311783"/>
                    <a:pt x="451444" y="301032"/>
                  </a:cubicBezTo>
                  <a:cubicBezTo>
                    <a:pt x="448757" y="313127"/>
                    <a:pt x="446070" y="325222"/>
                    <a:pt x="443382" y="338661"/>
                  </a:cubicBezTo>
                  <a:cubicBezTo>
                    <a:pt x="433978" y="330598"/>
                    <a:pt x="424572" y="322534"/>
                    <a:pt x="412480" y="321190"/>
                  </a:cubicBezTo>
                  <a:cubicBezTo>
                    <a:pt x="400388" y="319846"/>
                    <a:pt x="386952" y="327910"/>
                    <a:pt x="388296" y="340005"/>
                  </a:cubicBezTo>
                  <a:cubicBezTo>
                    <a:pt x="389639" y="360163"/>
                    <a:pt x="419198" y="356131"/>
                    <a:pt x="439352" y="358819"/>
                  </a:cubicBezTo>
                  <a:cubicBezTo>
                    <a:pt x="466223" y="361507"/>
                    <a:pt x="486377" y="389729"/>
                    <a:pt x="482347" y="415263"/>
                  </a:cubicBezTo>
                  <a:cubicBezTo>
                    <a:pt x="486377" y="423326"/>
                    <a:pt x="481003" y="434077"/>
                    <a:pt x="471598" y="435421"/>
                  </a:cubicBezTo>
                  <a:cubicBezTo>
                    <a:pt x="495782" y="428701"/>
                    <a:pt x="514593" y="455579"/>
                    <a:pt x="522654" y="479769"/>
                  </a:cubicBezTo>
                  <a:cubicBezTo>
                    <a:pt x="533403" y="510679"/>
                    <a:pt x="541464" y="542932"/>
                    <a:pt x="550869" y="575186"/>
                  </a:cubicBezTo>
                  <a:cubicBezTo>
                    <a:pt x="553556" y="583249"/>
                    <a:pt x="554900" y="591313"/>
                    <a:pt x="557587" y="599376"/>
                  </a:cubicBezTo>
                  <a:cubicBezTo>
                    <a:pt x="565649" y="630285"/>
                    <a:pt x="572366" y="669258"/>
                    <a:pt x="548182" y="690760"/>
                  </a:cubicBezTo>
                  <a:cubicBezTo>
                    <a:pt x="538777" y="692104"/>
                    <a:pt x="528028" y="693448"/>
                    <a:pt x="518623" y="694792"/>
                  </a:cubicBezTo>
                  <a:cubicBezTo>
                    <a:pt x="542808" y="705543"/>
                    <a:pt x="558931" y="731077"/>
                    <a:pt x="562962" y="757955"/>
                  </a:cubicBezTo>
                  <a:cubicBezTo>
                    <a:pt x="566992" y="784833"/>
                    <a:pt x="562962" y="811711"/>
                    <a:pt x="557587" y="837245"/>
                  </a:cubicBezTo>
                  <a:cubicBezTo>
                    <a:pt x="581772" y="837245"/>
                    <a:pt x="605956" y="837245"/>
                    <a:pt x="627453" y="847996"/>
                  </a:cubicBezTo>
                  <a:cubicBezTo>
                    <a:pt x="648951" y="858747"/>
                    <a:pt x="663730" y="884281"/>
                    <a:pt x="655669" y="907127"/>
                  </a:cubicBezTo>
                  <a:cubicBezTo>
                    <a:pt x="638202" y="952819"/>
                    <a:pt x="553556" y="935349"/>
                    <a:pt x="536090" y="981041"/>
                  </a:cubicBezTo>
                  <a:cubicBezTo>
                    <a:pt x="526685" y="1006575"/>
                    <a:pt x="554900" y="1037484"/>
                    <a:pt x="581772" y="1029421"/>
                  </a:cubicBezTo>
                  <a:cubicBezTo>
                    <a:pt x="549526" y="1052267"/>
                    <a:pt x="507875" y="1054955"/>
                    <a:pt x="467567" y="1053611"/>
                  </a:cubicBezTo>
                  <a:cubicBezTo>
                    <a:pt x="439352" y="1052267"/>
                    <a:pt x="411136" y="1048236"/>
                    <a:pt x="382921" y="1042860"/>
                  </a:cubicBezTo>
                  <a:cubicBezTo>
                    <a:pt x="347988" y="1037484"/>
                    <a:pt x="314399" y="1032109"/>
                    <a:pt x="279466" y="1026733"/>
                  </a:cubicBezTo>
                  <a:cubicBezTo>
                    <a:pt x="268717" y="1025389"/>
                    <a:pt x="257968" y="1024046"/>
                    <a:pt x="249907" y="1017326"/>
                  </a:cubicBezTo>
                  <a:cubicBezTo>
                    <a:pt x="235127" y="1006575"/>
                    <a:pt x="228409" y="985073"/>
                    <a:pt x="210943" y="978353"/>
                  </a:cubicBezTo>
                  <a:cubicBezTo>
                    <a:pt x="174666" y="966258"/>
                    <a:pt x="153169" y="1034797"/>
                    <a:pt x="115548" y="1029421"/>
                  </a:cubicBezTo>
                  <a:cubicBezTo>
                    <a:pt x="114205" y="1006575"/>
                    <a:pt x="80615" y="1003887"/>
                    <a:pt x="59118" y="1010607"/>
                  </a:cubicBezTo>
                  <a:cubicBezTo>
                    <a:pt x="37621" y="1017326"/>
                    <a:pt x="5375" y="1018670"/>
                    <a:pt x="0" y="995824"/>
                  </a:cubicBezTo>
                  <a:cubicBezTo>
                    <a:pt x="30903" y="983729"/>
                    <a:pt x="63149" y="972978"/>
                    <a:pt x="94051" y="960883"/>
                  </a:cubicBezTo>
                  <a:cubicBezTo>
                    <a:pt x="126297" y="948788"/>
                    <a:pt x="159887" y="936693"/>
                    <a:pt x="194820" y="939380"/>
                  </a:cubicBezTo>
                  <a:cubicBezTo>
                    <a:pt x="214973" y="940724"/>
                    <a:pt x="236471" y="947444"/>
                    <a:pt x="255281" y="940724"/>
                  </a:cubicBezTo>
                  <a:cubicBezTo>
                    <a:pt x="274091" y="932661"/>
                    <a:pt x="282152" y="900408"/>
                    <a:pt x="263342" y="893688"/>
                  </a:cubicBezTo>
                  <a:cubicBezTo>
                    <a:pt x="267373" y="885625"/>
                    <a:pt x="271404" y="876217"/>
                    <a:pt x="275435" y="868154"/>
                  </a:cubicBezTo>
                  <a:cubicBezTo>
                    <a:pt x="263342" y="868154"/>
                    <a:pt x="253938" y="882937"/>
                    <a:pt x="257968" y="893688"/>
                  </a:cubicBezTo>
                  <a:cubicBezTo>
                    <a:pt x="241845" y="911159"/>
                    <a:pt x="214973" y="892344"/>
                    <a:pt x="196163" y="876217"/>
                  </a:cubicBezTo>
                  <a:cubicBezTo>
                    <a:pt x="162574" y="846652"/>
                    <a:pt x="120922" y="829181"/>
                    <a:pt x="80615" y="810367"/>
                  </a:cubicBezTo>
                  <a:cubicBezTo>
                    <a:pt x="110174" y="815742"/>
                    <a:pt x="141076" y="819774"/>
                    <a:pt x="169292" y="814399"/>
                  </a:cubicBezTo>
                  <a:cubicBezTo>
                    <a:pt x="197507" y="809023"/>
                    <a:pt x="227066" y="788864"/>
                    <a:pt x="235127" y="760643"/>
                  </a:cubicBezTo>
                  <a:cubicBezTo>
                    <a:pt x="243189" y="731077"/>
                    <a:pt x="219004" y="694792"/>
                    <a:pt x="189445" y="700168"/>
                  </a:cubicBezTo>
                  <a:cubicBezTo>
                    <a:pt x="227066" y="694792"/>
                    <a:pt x="266030" y="690760"/>
                    <a:pt x="303650" y="685385"/>
                  </a:cubicBezTo>
                  <a:cubicBezTo>
                    <a:pt x="310368" y="693448"/>
                    <a:pt x="317086" y="700168"/>
                    <a:pt x="322460" y="708231"/>
                  </a:cubicBezTo>
                  <a:cubicBezTo>
                    <a:pt x="341270" y="705543"/>
                    <a:pt x="337239" y="678666"/>
                    <a:pt x="335896" y="659851"/>
                  </a:cubicBezTo>
                  <a:cubicBezTo>
                    <a:pt x="334553" y="632973"/>
                    <a:pt x="353363" y="606095"/>
                    <a:pt x="380234" y="599376"/>
                  </a:cubicBezTo>
                  <a:cubicBezTo>
                    <a:pt x="358737" y="583249"/>
                    <a:pt x="337239" y="565779"/>
                    <a:pt x="330522" y="540244"/>
                  </a:cubicBezTo>
                  <a:cubicBezTo>
                    <a:pt x="325147" y="514710"/>
                    <a:pt x="349332" y="483801"/>
                    <a:pt x="373516" y="493208"/>
                  </a:cubicBezTo>
                  <a:cubicBezTo>
                    <a:pt x="376203" y="481113"/>
                    <a:pt x="366798" y="467674"/>
                    <a:pt x="354706" y="463643"/>
                  </a:cubicBezTo>
                  <a:cubicBezTo>
                    <a:pt x="342614" y="459611"/>
                    <a:pt x="329178" y="460955"/>
                    <a:pt x="317086" y="462299"/>
                  </a:cubicBezTo>
                  <a:cubicBezTo>
                    <a:pt x="291558" y="464987"/>
                    <a:pt x="267373" y="467674"/>
                    <a:pt x="241845" y="470362"/>
                  </a:cubicBezTo>
                  <a:cubicBezTo>
                    <a:pt x="236471" y="470362"/>
                    <a:pt x="231096" y="471706"/>
                    <a:pt x="227066" y="469018"/>
                  </a:cubicBezTo>
                  <a:cubicBezTo>
                    <a:pt x="216317" y="463643"/>
                    <a:pt x="216317" y="448860"/>
                    <a:pt x="223035" y="439452"/>
                  </a:cubicBezTo>
                  <a:cubicBezTo>
                    <a:pt x="229753" y="430045"/>
                    <a:pt x="240502" y="424670"/>
                    <a:pt x="251250" y="419294"/>
                  </a:cubicBezTo>
                  <a:cubicBezTo>
                    <a:pt x="286183" y="396448"/>
                    <a:pt x="304994" y="356131"/>
                    <a:pt x="313055" y="315815"/>
                  </a:cubicBezTo>
                  <a:cubicBezTo>
                    <a:pt x="321117" y="275498"/>
                    <a:pt x="319773" y="233837"/>
                    <a:pt x="325147" y="192176"/>
                  </a:cubicBezTo>
                  <a:cubicBezTo>
                    <a:pt x="309024" y="198896"/>
                    <a:pt x="287527" y="188145"/>
                    <a:pt x="284840" y="170674"/>
                  </a:cubicBezTo>
                  <a:cubicBezTo>
                    <a:pt x="310368" y="172018"/>
                    <a:pt x="318429" y="153204"/>
                    <a:pt x="325147" y="134389"/>
                  </a:cubicBezTo>
                  <a:cubicBezTo>
                    <a:pt x="325147" y="123638"/>
                    <a:pt x="339927" y="71226"/>
                    <a:pt x="338583" y="6988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" name="Google Shape;587;p13">
              <a:extLst>
                <a:ext uri="{FF2B5EF4-FFF2-40B4-BE49-F238E27FC236}">
                  <a16:creationId xmlns:a16="http://schemas.microsoft.com/office/drawing/2014/main" id="{C0BD9582-B8BB-E22F-4CAF-0507FF640DAD}"/>
                </a:ext>
              </a:extLst>
            </p:cNvPr>
            <p:cNvGrpSpPr/>
            <p:nvPr/>
          </p:nvGrpSpPr>
          <p:grpSpPr>
            <a:xfrm>
              <a:off x="3886908" y="3850968"/>
              <a:ext cx="1659126" cy="2302591"/>
              <a:chOff x="4222121" y="3817341"/>
              <a:chExt cx="1491377" cy="2069784"/>
            </a:xfrm>
          </p:grpSpPr>
          <p:sp>
            <p:nvSpPr>
              <p:cNvPr id="61" name="Google Shape;588;p13">
                <a:extLst>
                  <a:ext uri="{FF2B5EF4-FFF2-40B4-BE49-F238E27FC236}">
                    <a16:creationId xmlns:a16="http://schemas.microsoft.com/office/drawing/2014/main" id="{4033B974-6E8A-F368-8558-C28596037464}"/>
                  </a:ext>
                </a:extLst>
              </p:cNvPr>
              <p:cNvSpPr/>
              <p:nvPr/>
            </p:nvSpPr>
            <p:spPr>
              <a:xfrm>
                <a:off x="4222121" y="3817341"/>
                <a:ext cx="1491377" cy="1663684"/>
              </a:xfrm>
              <a:custGeom>
                <a:avLst/>
                <a:gdLst/>
                <a:ahLst/>
                <a:cxnLst/>
                <a:rect l="l" t="t" r="r" b="b"/>
                <a:pathLst>
                  <a:path w="1491377" h="1663684" extrusionOk="0">
                    <a:moveTo>
                      <a:pt x="1477941" y="87353"/>
                    </a:moveTo>
                    <a:cubicBezTo>
                      <a:pt x="1480629" y="76602"/>
                      <a:pt x="1473911" y="77946"/>
                      <a:pt x="1471223" y="65851"/>
                    </a:cubicBezTo>
                    <a:cubicBezTo>
                      <a:pt x="1451070" y="84665"/>
                      <a:pt x="1413450" y="71226"/>
                      <a:pt x="1408075" y="45692"/>
                    </a:cubicBezTo>
                    <a:cubicBezTo>
                      <a:pt x="1382547" y="43005"/>
                      <a:pt x="1358363" y="65851"/>
                      <a:pt x="1361050" y="91385"/>
                    </a:cubicBezTo>
                    <a:cubicBezTo>
                      <a:pt x="1346270" y="88697"/>
                      <a:pt x="1331491" y="86009"/>
                      <a:pt x="1316711" y="83321"/>
                    </a:cubicBezTo>
                    <a:cubicBezTo>
                      <a:pt x="1328804" y="55099"/>
                      <a:pt x="1342239" y="28222"/>
                      <a:pt x="1354332" y="0"/>
                    </a:cubicBezTo>
                    <a:cubicBezTo>
                      <a:pt x="1315368" y="17471"/>
                      <a:pt x="1289840" y="60475"/>
                      <a:pt x="1292527" y="102136"/>
                    </a:cubicBezTo>
                    <a:cubicBezTo>
                      <a:pt x="1271030" y="103480"/>
                      <a:pt x="1253563" y="73914"/>
                      <a:pt x="1265655" y="55099"/>
                    </a:cubicBezTo>
                    <a:cubicBezTo>
                      <a:pt x="1253563" y="68538"/>
                      <a:pt x="1242814" y="81977"/>
                      <a:pt x="1230722" y="95416"/>
                    </a:cubicBezTo>
                    <a:cubicBezTo>
                      <a:pt x="1211912" y="72570"/>
                      <a:pt x="1225348" y="30910"/>
                      <a:pt x="1253563" y="22846"/>
                    </a:cubicBezTo>
                    <a:cubicBezTo>
                      <a:pt x="1228035" y="14783"/>
                      <a:pt x="1201163" y="34941"/>
                      <a:pt x="1185040" y="56443"/>
                    </a:cubicBezTo>
                    <a:cubicBezTo>
                      <a:pt x="1168917" y="79290"/>
                      <a:pt x="1156825" y="104824"/>
                      <a:pt x="1132641" y="118263"/>
                    </a:cubicBezTo>
                    <a:cubicBezTo>
                      <a:pt x="1108456" y="131701"/>
                      <a:pt x="1077554" y="127670"/>
                      <a:pt x="1052026" y="139765"/>
                    </a:cubicBezTo>
                    <a:cubicBezTo>
                      <a:pt x="1026497" y="151860"/>
                      <a:pt x="1015749" y="194864"/>
                      <a:pt x="1041277" y="202928"/>
                    </a:cubicBezTo>
                    <a:cubicBezTo>
                      <a:pt x="1006344" y="209647"/>
                      <a:pt x="972754" y="216367"/>
                      <a:pt x="937821" y="223086"/>
                    </a:cubicBezTo>
                    <a:cubicBezTo>
                      <a:pt x="949913" y="239213"/>
                      <a:pt x="960662" y="255339"/>
                      <a:pt x="972754" y="271466"/>
                    </a:cubicBezTo>
                    <a:cubicBezTo>
                      <a:pt x="937821" y="268778"/>
                      <a:pt x="897514" y="268778"/>
                      <a:pt x="873329" y="295656"/>
                    </a:cubicBezTo>
                    <a:cubicBezTo>
                      <a:pt x="862580" y="307751"/>
                      <a:pt x="857206" y="323878"/>
                      <a:pt x="851832" y="338661"/>
                    </a:cubicBezTo>
                    <a:cubicBezTo>
                      <a:pt x="842427" y="366883"/>
                      <a:pt x="830335" y="393760"/>
                      <a:pt x="819586" y="420638"/>
                    </a:cubicBezTo>
                    <a:cubicBezTo>
                      <a:pt x="804806" y="452892"/>
                      <a:pt x="788683" y="486489"/>
                      <a:pt x="757781" y="503960"/>
                    </a:cubicBezTo>
                    <a:cubicBezTo>
                      <a:pt x="748376" y="493208"/>
                      <a:pt x="733596" y="486489"/>
                      <a:pt x="720161" y="486489"/>
                    </a:cubicBezTo>
                    <a:cubicBezTo>
                      <a:pt x="717473" y="537557"/>
                      <a:pt x="630140" y="549652"/>
                      <a:pt x="628797" y="600720"/>
                    </a:cubicBezTo>
                    <a:cubicBezTo>
                      <a:pt x="628797" y="614159"/>
                      <a:pt x="634171" y="627598"/>
                      <a:pt x="631484" y="641036"/>
                    </a:cubicBezTo>
                    <a:cubicBezTo>
                      <a:pt x="626110" y="658507"/>
                      <a:pt x="607300" y="666570"/>
                      <a:pt x="593864" y="677322"/>
                    </a:cubicBezTo>
                    <a:cubicBezTo>
                      <a:pt x="537433" y="721670"/>
                      <a:pt x="560274" y="819774"/>
                      <a:pt x="511905" y="870842"/>
                    </a:cubicBezTo>
                    <a:cubicBezTo>
                      <a:pt x="497126" y="880249"/>
                      <a:pt x="472941" y="868154"/>
                      <a:pt x="474285" y="850684"/>
                    </a:cubicBezTo>
                    <a:cubicBezTo>
                      <a:pt x="454131" y="864123"/>
                      <a:pt x="438008" y="881593"/>
                      <a:pt x="425916" y="901751"/>
                    </a:cubicBezTo>
                    <a:cubicBezTo>
                      <a:pt x="382921" y="975666"/>
                      <a:pt x="296932" y="1056299"/>
                      <a:pt x="213630" y="1076457"/>
                    </a:cubicBezTo>
                    <a:cubicBezTo>
                      <a:pt x="176009" y="1085865"/>
                      <a:pt x="137046" y="1085865"/>
                      <a:pt x="103456" y="1104679"/>
                    </a:cubicBezTo>
                    <a:cubicBezTo>
                      <a:pt x="60461" y="1127525"/>
                      <a:pt x="34933" y="1181281"/>
                      <a:pt x="42995" y="1229661"/>
                    </a:cubicBezTo>
                    <a:cubicBezTo>
                      <a:pt x="61805" y="1232349"/>
                      <a:pt x="60461" y="1260571"/>
                      <a:pt x="53743" y="1279385"/>
                    </a:cubicBezTo>
                    <a:cubicBezTo>
                      <a:pt x="44338" y="1304919"/>
                      <a:pt x="33590" y="1330453"/>
                      <a:pt x="24185" y="1355987"/>
                    </a:cubicBezTo>
                    <a:cubicBezTo>
                      <a:pt x="36277" y="1357331"/>
                      <a:pt x="48369" y="1357331"/>
                      <a:pt x="60461" y="1358675"/>
                    </a:cubicBezTo>
                    <a:cubicBezTo>
                      <a:pt x="68523" y="1393616"/>
                      <a:pt x="42995" y="1432589"/>
                      <a:pt x="6718" y="1437965"/>
                    </a:cubicBezTo>
                    <a:cubicBezTo>
                      <a:pt x="17467" y="1448716"/>
                      <a:pt x="29559" y="1458123"/>
                      <a:pt x="40307" y="1468874"/>
                    </a:cubicBezTo>
                    <a:cubicBezTo>
                      <a:pt x="38964" y="1501127"/>
                      <a:pt x="0" y="1522630"/>
                      <a:pt x="0" y="1553539"/>
                    </a:cubicBezTo>
                    <a:cubicBezTo>
                      <a:pt x="0" y="1573697"/>
                      <a:pt x="14779" y="1589824"/>
                      <a:pt x="29559" y="1604607"/>
                    </a:cubicBezTo>
                    <a:cubicBezTo>
                      <a:pt x="49713" y="1624766"/>
                      <a:pt x="72553" y="1646268"/>
                      <a:pt x="99425" y="1657019"/>
                    </a:cubicBezTo>
                    <a:cubicBezTo>
                      <a:pt x="126297" y="1667770"/>
                      <a:pt x="161230" y="1666426"/>
                      <a:pt x="181384" y="1646268"/>
                    </a:cubicBezTo>
                    <a:cubicBezTo>
                      <a:pt x="198851" y="1628797"/>
                      <a:pt x="205568" y="1600575"/>
                      <a:pt x="227065" y="1587136"/>
                    </a:cubicBezTo>
                    <a:cubicBezTo>
                      <a:pt x="240501" y="1579073"/>
                      <a:pt x="257968" y="1577729"/>
                      <a:pt x="272748" y="1573697"/>
                    </a:cubicBezTo>
                    <a:cubicBezTo>
                      <a:pt x="315742" y="1558915"/>
                      <a:pt x="337239" y="1510535"/>
                      <a:pt x="347988" y="1466186"/>
                    </a:cubicBezTo>
                    <a:cubicBezTo>
                      <a:pt x="353363" y="1441996"/>
                      <a:pt x="373516" y="1409743"/>
                      <a:pt x="393670" y="1424526"/>
                    </a:cubicBezTo>
                    <a:cubicBezTo>
                      <a:pt x="401731" y="1431245"/>
                      <a:pt x="403075" y="1443340"/>
                      <a:pt x="403075" y="1455435"/>
                    </a:cubicBezTo>
                    <a:cubicBezTo>
                      <a:pt x="403075" y="1489032"/>
                      <a:pt x="401731" y="1523974"/>
                      <a:pt x="401731" y="1557571"/>
                    </a:cubicBezTo>
                    <a:cubicBezTo>
                      <a:pt x="401731" y="1562947"/>
                      <a:pt x="401731" y="1568322"/>
                      <a:pt x="401731" y="1575041"/>
                    </a:cubicBezTo>
                    <a:lnTo>
                      <a:pt x="440695" y="1472906"/>
                    </a:lnTo>
                    <a:cubicBezTo>
                      <a:pt x="444726" y="1462155"/>
                      <a:pt x="450100" y="1447372"/>
                      <a:pt x="460849" y="1437965"/>
                    </a:cubicBezTo>
                    <a:cubicBezTo>
                      <a:pt x="470254" y="1429901"/>
                      <a:pt x="483690" y="1427213"/>
                      <a:pt x="494439" y="1429901"/>
                    </a:cubicBezTo>
                    <a:cubicBezTo>
                      <a:pt x="487721" y="1369426"/>
                      <a:pt x="499813" y="1306263"/>
                      <a:pt x="530715" y="1252507"/>
                    </a:cubicBezTo>
                    <a:cubicBezTo>
                      <a:pt x="514593" y="1244444"/>
                      <a:pt x="489064" y="1226974"/>
                      <a:pt x="491751" y="1200096"/>
                    </a:cubicBezTo>
                    <a:cubicBezTo>
                      <a:pt x="491751" y="1193376"/>
                      <a:pt x="494439" y="1186657"/>
                      <a:pt x="497126" y="1181281"/>
                    </a:cubicBezTo>
                    <a:cubicBezTo>
                      <a:pt x="498469" y="1177249"/>
                      <a:pt x="501157" y="1171874"/>
                      <a:pt x="501157" y="1167842"/>
                    </a:cubicBezTo>
                    <a:cubicBezTo>
                      <a:pt x="502500" y="1157091"/>
                      <a:pt x="497126" y="1146340"/>
                      <a:pt x="490408" y="1134245"/>
                    </a:cubicBezTo>
                    <a:cubicBezTo>
                      <a:pt x="487721" y="1128869"/>
                      <a:pt x="483690" y="1123494"/>
                      <a:pt x="482346" y="1116774"/>
                    </a:cubicBezTo>
                    <a:cubicBezTo>
                      <a:pt x="476972" y="1101992"/>
                      <a:pt x="478316" y="1083177"/>
                      <a:pt x="487721" y="1071082"/>
                    </a:cubicBezTo>
                    <a:cubicBezTo>
                      <a:pt x="491751" y="1067050"/>
                      <a:pt x="495782" y="1064363"/>
                      <a:pt x="499813" y="1061675"/>
                    </a:cubicBezTo>
                    <a:cubicBezTo>
                      <a:pt x="493095" y="1032109"/>
                      <a:pt x="497126" y="999856"/>
                      <a:pt x="510562" y="974322"/>
                    </a:cubicBezTo>
                    <a:cubicBezTo>
                      <a:pt x="521310" y="954163"/>
                      <a:pt x="537433" y="940724"/>
                      <a:pt x="557587" y="935349"/>
                    </a:cubicBezTo>
                    <a:cubicBezTo>
                      <a:pt x="577741" y="929973"/>
                      <a:pt x="597894" y="934005"/>
                      <a:pt x="615361" y="931317"/>
                    </a:cubicBezTo>
                    <a:cubicBezTo>
                      <a:pt x="630140" y="928629"/>
                      <a:pt x="646264" y="920566"/>
                      <a:pt x="648951" y="907127"/>
                    </a:cubicBezTo>
                    <a:lnTo>
                      <a:pt x="599238" y="852027"/>
                    </a:lnTo>
                    <a:lnTo>
                      <a:pt x="609987" y="847996"/>
                    </a:lnTo>
                    <a:cubicBezTo>
                      <a:pt x="636858" y="837245"/>
                      <a:pt x="657012" y="811711"/>
                      <a:pt x="662387" y="783489"/>
                    </a:cubicBezTo>
                    <a:cubicBezTo>
                      <a:pt x="663730" y="774082"/>
                      <a:pt x="665074" y="763331"/>
                      <a:pt x="665074" y="752580"/>
                    </a:cubicBezTo>
                    <a:cubicBezTo>
                      <a:pt x="666417" y="731077"/>
                      <a:pt x="666417" y="709575"/>
                      <a:pt x="679853" y="692104"/>
                    </a:cubicBezTo>
                    <a:cubicBezTo>
                      <a:pt x="687915" y="680009"/>
                      <a:pt x="701351" y="671946"/>
                      <a:pt x="713443" y="665227"/>
                    </a:cubicBezTo>
                    <a:cubicBezTo>
                      <a:pt x="729566" y="654475"/>
                      <a:pt x="743002" y="646412"/>
                      <a:pt x="745689" y="631629"/>
                    </a:cubicBezTo>
                    <a:cubicBezTo>
                      <a:pt x="745689" y="628942"/>
                      <a:pt x="745689" y="627598"/>
                      <a:pt x="745689" y="624910"/>
                    </a:cubicBezTo>
                    <a:cubicBezTo>
                      <a:pt x="745689" y="620878"/>
                      <a:pt x="745689" y="615503"/>
                      <a:pt x="748376" y="610127"/>
                    </a:cubicBezTo>
                    <a:cubicBezTo>
                      <a:pt x="753750" y="595344"/>
                      <a:pt x="768530" y="589969"/>
                      <a:pt x="781965" y="583249"/>
                    </a:cubicBezTo>
                    <a:cubicBezTo>
                      <a:pt x="795401" y="577874"/>
                      <a:pt x="803463" y="573842"/>
                      <a:pt x="804806" y="565778"/>
                    </a:cubicBezTo>
                    <a:cubicBezTo>
                      <a:pt x="804806" y="561747"/>
                      <a:pt x="803463" y="557715"/>
                      <a:pt x="800776" y="552340"/>
                    </a:cubicBezTo>
                    <a:cubicBezTo>
                      <a:pt x="798088" y="548308"/>
                      <a:pt x="796745" y="542932"/>
                      <a:pt x="795401" y="536213"/>
                    </a:cubicBezTo>
                    <a:cubicBezTo>
                      <a:pt x="791370" y="510679"/>
                      <a:pt x="818242" y="493208"/>
                      <a:pt x="835709" y="482457"/>
                    </a:cubicBezTo>
                    <a:cubicBezTo>
                      <a:pt x="847801" y="474394"/>
                      <a:pt x="857206" y="463643"/>
                      <a:pt x="858549" y="454236"/>
                    </a:cubicBezTo>
                    <a:cubicBezTo>
                      <a:pt x="858549" y="450204"/>
                      <a:pt x="858549" y="447516"/>
                      <a:pt x="855863" y="443484"/>
                    </a:cubicBezTo>
                    <a:lnTo>
                      <a:pt x="847801" y="434077"/>
                    </a:lnTo>
                    <a:lnTo>
                      <a:pt x="859893" y="431389"/>
                    </a:lnTo>
                    <a:cubicBezTo>
                      <a:pt x="873329" y="427358"/>
                      <a:pt x="889452" y="428701"/>
                      <a:pt x="901544" y="435421"/>
                    </a:cubicBezTo>
                    <a:cubicBezTo>
                      <a:pt x="917667" y="424670"/>
                      <a:pt x="928416" y="407199"/>
                      <a:pt x="932447" y="389729"/>
                    </a:cubicBezTo>
                    <a:lnTo>
                      <a:pt x="933790" y="377634"/>
                    </a:lnTo>
                    <a:lnTo>
                      <a:pt x="944539" y="384353"/>
                    </a:lnTo>
                    <a:cubicBezTo>
                      <a:pt x="947226" y="385697"/>
                      <a:pt x="949913" y="385697"/>
                      <a:pt x="952600" y="385697"/>
                    </a:cubicBezTo>
                    <a:cubicBezTo>
                      <a:pt x="959318" y="384353"/>
                      <a:pt x="964693" y="377634"/>
                      <a:pt x="967380" y="370914"/>
                    </a:cubicBezTo>
                    <a:cubicBezTo>
                      <a:pt x="970067" y="365539"/>
                      <a:pt x="971411" y="358819"/>
                      <a:pt x="972754" y="352100"/>
                    </a:cubicBezTo>
                    <a:cubicBezTo>
                      <a:pt x="974098" y="344036"/>
                      <a:pt x="976785" y="335973"/>
                      <a:pt x="979472" y="327910"/>
                    </a:cubicBezTo>
                    <a:cubicBezTo>
                      <a:pt x="984847" y="317158"/>
                      <a:pt x="995595" y="309095"/>
                      <a:pt x="1006344" y="307751"/>
                    </a:cubicBezTo>
                    <a:cubicBezTo>
                      <a:pt x="999626" y="292969"/>
                      <a:pt x="998282" y="278186"/>
                      <a:pt x="1009031" y="267434"/>
                    </a:cubicBezTo>
                    <a:cubicBezTo>
                      <a:pt x="1014405" y="262059"/>
                      <a:pt x="1021123" y="260715"/>
                      <a:pt x="1027841" y="260715"/>
                    </a:cubicBezTo>
                    <a:cubicBezTo>
                      <a:pt x="1042621" y="262059"/>
                      <a:pt x="1056056" y="274154"/>
                      <a:pt x="1065462" y="286249"/>
                    </a:cubicBezTo>
                    <a:lnTo>
                      <a:pt x="1068149" y="288937"/>
                    </a:lnTo>
                    <a:cubicBezTo>
                      <a:pt x="1077554" y="301032"/>
                      <a:pt x="1085615" y="313127"/>
                      <a:pt x="1097708" y="321190"/>
                    </a:cubicBezTo>
                    <a:cubicBezTo>
                      <a:pt x="1108456" y="327910"/>
                      <a:pt x="1123236" y="334629"/>
                      <a:pt x="1136671" y="327910"/>
                    </a:cubicBezTo>
                    <a:lnTo>
                      <a:pt x="1142046" y="325222"/>
                    </a:lnTo>
                    <a:lnTo>
                      <a:pt x="1146077" y="329254"/>
                    </a:lnTo>
                    <a:cubicBezTo>
                      <a:pt x="1152795" y="337317"/>
                      <a:pt x="1164887" y="341349"/>
                      <a:pt x="1175635" y="338661"/>
                    </a:cubicBezTo>
                    <a:cubicBezTo>
                      <a:pt x="1182353" y="337317"/>
                      <a:pt x="1189071" y="333285"/>
                      <a:pt x="1197133" y="330597"/>
                    </a:cubicBezTo>
                    <a:cubicBezTo>
                      <a:pt x="1214599" y="321190"/>
                      <a:pt x="1233409" y="311783"/>
                      <a:pt x="1246845" y="295656"/>
                    </a:cubicBezTo>
                    <a:cubicBezTo>
                      <a:pt x="1257594" y="282217"/>
                      <a:pt x="1264312" y="260715"/>
                      <a:pt x="1253563" y="245932"/>
                    </a:cubicBezTo>
                    <a:cubicBezTo>
                      <a:pt x="1253563" y="244588"/>
                      <a:pt x="1252220" y="243244"/>
                      <a:pt x="1250876" y="243244"/>
                    </a:cubicBezTo>
                    <a:cubicBezTo>
                      <a:pt x="1248189" y="240557"/>
                      <a:pt x="1246845" y="236525"/>
                      <a:pt x="1245502" y="232493"/>
                    </a:cubicBezTo>
                    <a:cubicBezTo>
                      <a:pt x="1242814" y="225774"/>
                      <a:pt x="1245502" y="217710"/>
                      <a:pt x="1246845" y="210991"/>
                    </a:cubicBezTo>
                    <a:cubicBezTo>
                      <a:pt x="1253563" y="190833"/>
                      <a:pt x="1262968" y="170674"/>
                      <a:pt x="1276404" y="154548"/>
                    </a:cubicBezTo>
                    <a:lnTo>
                      <a:pt x="1284465" y="143796"/>
                    </a:lnTo>
                    <a:lnTo>
                      <a:pt x="1289840" y="155891"/>
                    </a:lnTo>
                    <a:cubicBezTo>
                      <a:pt x="1292527" y="162611"/>
                      <a:pt x="1299245" y="166643"/>
                      <a:pt x="1305963" y="167987"/>
                    </a:cubicBezTo>
                    <a:cubicBezTo>
                      <a:pt x="1314024" y="169330"/>
                      <a:pt x="1320742" y="167987"/>
                      <a:pt x="1326117" y="162611"/>
                    </a:cubicBezTo>
                    <a:cubicBezTo>
                      <a:pt x="1327460" y="161267"/>
                      <a:pt x="1328804" y="158579"/>
                      <a:pt x="1330147" y="157235"/>
                    </a:cubicBezTo>
                    <a:cubicBezTo>
                      <a:pt x="1332835" y="154548"/>
                      <a:pt x="1334178" y="151860"/>
                      <a:pt x="1336865" y="149172"/>
                    </a:cubicBezTo>
                    <a:cubicBezTo>
                      <a:pt x="1346270" y="139765"/>
                      <a:pt x="1362393" y="137077"/>
                      <a:pt x="1374486" y="142452"/>
                    </a:cubicBezTo>
                    <a:lnTo>
                      <a:pt x="1378516" y="143796"/>
                    </a:lnTo>
                    <a:lnTo>
                      <a:pt x="1382547" y="167987"/>
                    </a:lnTo>
                    <a:cubicBezTo>
                      <a:pt x="1395983" y="166643"/>
                      <a:pt x="1409419" y="176050"/>
                      <a:pt x="1416136" y="186801"/>
                    </a:cubicBezTo>
                    <a:cubicBezTo>
                      <a:pt x="1420167" y="194864"/>
                      <a:pt x="1421511" y="204272"/>
                      <a:pt x="1422854" y="212335"/>
                    </a:cubicBezTo>
                    <a:cubicBezTo>
                      <a:pt x="1441665" y="196208"/>
                      <a:pt x="1464506" y="185457"/>
                      <a:pt x="1491377" y="178738"/>
                    </a:cubicBezTo>
                    <a:cubicBezTo>
                      <a:pt x="1473911" y="151860"/>
                      <a:pt x="1469880" y="118263"/>
                      <a:pt x="1477941" y="87353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8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589;p13">
                <a:extLst>
                  <a:ext uri="{FF2B5EF4-FFF2-40B4-BE49-F238E27FC236}">
                    <a16:creationId xmlns:a16="http://schemas.microsoft.com/office/drawing/2014/main" id="{A1168DC9-F809-C0E8-0803-E6E7275DFBF8}"/>
                  </a:ext>
                </a:extLst>
              </p:cNvPr>
              <p:cNvSpPr/>
              <p:nvPr/>
            </p:nvSpPr>
            <p:spPr>
              <a:xfrm>
                <a:off x="4625196" y="4142006"/>
                <a:ext cx="816941" cy="1745119"/>
              </a:xfrm>
              <a:custGeom>
                <a:avLst/>
                <a:gdLst/>
                <a:ahLst/>
                <a:cxnLst/>
                <a:rect l="l" t="t" r="r" b="b"/>
                <a:pathLst>
                  <a:path w="816941" h="1745119" extrusionOk="0">
                    <a:moveTo>
                      <a:pt x="808837" y="308308"/>
                    </a:moveTo>
                    <a:cubicBezTo>
                      <a:pt x="806150" y="306964"/>
                      <a:pt x="803463" y="305620"/>
                      <a:pt x="800776" y="304276"/>
                    </a:cubicBezTo>
                    <a:cubicBezTo>
                      <a:pt x="795401" y="301588"/>
                      <a:pt x="788683" y="298901"/>
                      <a:pt x="784652" y="292181"/>
                    </a:cubicBezTo>
                    <a:cubicBezTo>
                      <a:pt x="776591" y="280086"/>
                      <a:pt x="780622" y="266647"/>
                      <a:pt x="785996" y="255896"/>
                    </a:cubicBezTo>
                    <a:cubicBezTo>
                      <a:pt x="788683" y="249177"/>
                      <a:pt x="791370" y="243801"/>
                      <a:pt x="791370" y="238426"/>
                    </a:cubicBezTo>
                    <a:cubicBezTo>
                      <a:pt x="791370" y="230362"/>
                      <a:pt x="785996" y="222299"/>
                      <a:pt x="779278" y="214235"/>
                    </a:cubicBezTo>
                    <a:cubicBezTo>
                      <a:pt x="775248" y="210204"/>
                      <a:pt x="772560" y="204828"/>
                      <a:pt x="768530" y="199453"/>
                    </a:cubicBezTo>
                    <a:cubicBezTo>
                      <a:pt x="764499" y="191389"/>
                      <a:pt x="761812" y="181982"/>
                      <a:pt x="759124" y="173919"/>
                    </a:cubicBezTo>
                    <a:lnTo>
                      <a:pt x="757781" y="168543"/>
                    </a:lnTo>
                    <a:cubicBezTo>
                      <a:pt x="748376" y="136290"/>
                      <a:pt x="730909" y="106724"/>
                      <a:pt x="709412" y="81190"/>
                    </a:cubicBezTo>
                    <a:cubicBezTo>
                      <a:pt x="687915" y="71783"/>
                      <a:pt x="667761" y="57000"/>
                      <a:pt x="643576" y="34154"/>
                    </a:cubicBezTo>
                    <a:cubicBezTo>
                      <a:pt x="632828" y="23403"/>
                      <a:pt x="623422" y="12652"/>
                      <a:pt x="614018" y="1901"/>
                    </a:cubicBezTo>
                    <a:lnTo>
                      <a:pt x="614018" y="1901"/>
                    </a:lnTo>
                    <a:cubicBezTo>
                      <a:pt x="612674" y="557"/>
                      <a:pt x="611330" y="-787"/>
                      <a:pt x="605956" y="557"/>
                    </a:cubicBezTo>
                    <a:cubicBezTo>
                      <a:pt x="599238" y="1901"/>
                      <a:pt x="592520" y="7276"/>
                      <a:pt x="589833" y="12652"/>
                    </a:cubicBezTo>
                    <a:cubicBezTo>
                      <a:pt x="587146" y="19371"/>
                      <a:pt x="585802" y="26091"/>
                      <a:pt x="583115" y="32810"/>
                    </a:cubicBezTo>
                    <a:cubicBezTo>
                      <a:pt x="581772" y="39529"/>
                      <a:pt x="580428" y="47593"/>
                      <a:pt x="577741" y="54312"/>
                    </a:cubicBezTo>
                    <a:cubicBezTo>
                      <a:pt x="573710" y="65064"/>
                      <a:pt x="562961" y="74471"/>
                      <a:pt x="552213" y="77159"/>
                    </a:cubicBezTo>
                    <a:cubicBezTo>
                      <a:pt x="548182" y="78502"/>
                      <a:pt x="544151" y="78502"/>
                      <a:pt x="541464" y="78502"/>
                    </a:cubicBezTo>
                    <a:cubicBezTo>
                      <a:pt x="534746" y="100005"/>
                      <a:pt x="521310" y="118819"/>
                      <a:pt x="501157" y="129570"/>
                    </a:cubicBezTo>
                    <a:lnTo>
                      <a:pt x="497126" y="132258"/>
                    </a:lnTo>
                    <a:lnTo>
                      <a:pt x="491751" y="128226"/>
                    </a:lnTo>
                    <a:cubicBezTo>
                      <a:pt x="483690" y="124195"/>
                      <a:pt x="475628" y="121507"/>
                      <a:pt x="467567" y="122851"/>
                    </a:cubicBezTo>
                    <a:cubicBezTo>
                      <a:pt x="468910" y="126882"/>
                      <a:pt x="468910" y="130914"/>
                      <a:pt x="467567" y="134946"/>
                    </a:cubicBezTo>
                    <a:cubicBezTo>
                      <a:pt x="464880" y="152417"/>
                      <a:pt x="450100" y="167199"/>
                      <a:pt x="438008" y="173919"/>
                    </a:cubicBezTo>
                    <a:cubicBezTo>
                      <a:pt x="419198" y="186014"/>
                      <a:pt x="403075" y="196765"/>
                      <a:pt x="404419" y="211548"/>
                    </a:cubicBezTo>
                    <a:cubicBezTo>
                      <a:pt x="404419" y="215579"/>
                      <a:pt x="407106" y="218267"/>
                      <a:pt x="408449" y="222299"/>
                    </a:cubicBezTo>
                    <a:cubicBezTo>
                      <a:pt x="411136" y="229018"/>
                      <a:pt x="415167" y="235738"/>
                      <a:pt x="413824" y="243801"/>
                    </a:cubicBezTo>
                    <a:cubicBezTo>
                      <a:pt x="412480" y="261272"/>
                      <a:pt x="396357" y="269335"/>
                      <a:pt x="381578" y="274711"/>
                    </a:cubicBezTo>
                    <a:cubicBezTo>
                      <a:pt x="370829" y="278742"/>
                      <a:pt x="360081" y="284118"/>
                      <a:pt x="357393" y="292181"/>
                    </a:cubicBezTo>
                    <a:cubicBezTo>
                      <a:pt x="356050" y="294869"/>
                      <a:pt x="356050" y="298901"/>
                      <a:pt x="356050" y="301588"/>
                    </a:cubicBezTo>
                    <a:cubicBezTo>
                      <a:pt x="356050" y="304276"/>
                      <a:pt x="356050" y="306964"/>
                      <a:pt x="354706" y="309652"/>
                    </a:cubicBezTo>
                    <a:cubicBezTo>
                      <a:pt x="350675" y="331154"/>
                      <a:pt x="333209" y="343249"/>
                      <a:pt x="314398" y="354000"/>
                    </a:cubicBezTo>
                    <a:cubicBezTo>
                      <a:pt x="303650" y="360720"/>
                      <a:pt x="291558" y="367439"/>
                      <a:pt x="284840" y="378190"/>
                    </a:cubicBezTo>
                    <a:cubicBezTo>
                      <a:pt x="274091" y="391629"/>
                      <a:pt x="274091" y="410444"/>
                      <a:pt x="272748" y="430602"/>
                    </a:cubicBezTo>
                    <a:cubicBezTo>
                      <a:pt x="272748" y="441353"/>
                      <a:pt x="271404" y="452105"/>
                      <a:pt x="270060" y="462855"/>
                    </a:cubicBezTo>
                    <a:cubicBezTo>
                      <a:pt x="264686" y="492421"/>
                      <a:pt x="244532" y="519299"/>
                      <a:pt x="219004" y="534082"/>
                    </a:cubicBezTo>
                    <a:lnTo>
                      <a:pt x="259312" y="578430"/>
                    </a:lnTo>
                    <a:lnTo>
                      <a:pt x="259312" y="581118"/>
                    </a:lnTo>
                    <a:cubicBezTo>
                      <a:pt x="257968" y="603964"/>
                      <a:pt x="235127" y="620091"/>
                      <a:pt x="212286" y="622779"/>
                    </a:cubicBezTo>
                    <a:cubicBezTo>
                      <a:pt x="192133" y="625467"/>
                      <a:pt x="173322" y="622779"/>
                      <a:pt x="155856" y="626810"/>
                    </a:cubicBezTo>
                    <a:cubicBezTo>
                      <a:pt x="139733" y="630842"/>
                      <a:pt x="127640" y="641593"/>
                      <a:pt x="118236" y="657720"/>
                    </a:cubicBezTo>
                    <a:cubicBezTo>
                      <a:pt x="104800" y="680566"/>
                      <a:pt x="102112" y="714163"/>
                      <a:pt x="110174" y="741041"/>
                    </a:cubicBezTo>
                    <a:lnTo>
                      <a:pt x="114205" y="753136"/>
                    </a:lnTo>
                    <a:lnTo>
                      <a:pt x="102112" y="751792"/>
                    </a:lnTo>
                    <a:cubicBezTo>
                      <a:pt x="99425" y="751792"/>
                      <a:pt x="96738" y="751792"/>
                      <a:pt x="94051" y="755824"/>
                    </a:cubicBezTo>
                    <a:cubicBezTo>
                      <a:pt x="88677" y="762543"/>
                      <a:pt x="87333" y="775982"/>
                      <a:pt x="91364" y="785390"/>
                    </a:cubicBezTo>
                    <a:cubicBezTo>
                      <a:pt x="94051" y="790765"/>
                      <a:pt x="96738" y="796141"/>
                      <a:pt x="99425" y="800172"/>
                    </a:cubicBezTo>
                    <a:cubicBezTo>
                      <a:pt x="106143" y="813611"/>
                      <a:pt x="114205" y="827050"/>
                      <a:pt x="111518" y="843177"/>
                    </a:cubicBezTo>
                    <a:cubicBezTo>
                      <a:pt x="110174" y="849896"/>
                      <a:pt x="108830" y="855272"/>
                      <a:pt x="106143" y="859304"/>
                    </a:cubicBezTo>
                    <a:cubicBezTo>
                      <a:pt x="104800" y="864679"/>
                      <a:pt x="102112" y="868711"/>
                      <a:pt x="102112" y="874087"/>
                    </a:cubicBezTo>
                    <a:cubicBezTo>
                      <a:pt x="100769" y="888869"/>
                      <a:pt x="112861" y="902308"/>
                      <a:pt x="139733" y="915747"/>
                    </a:cubicBezTo>
                    <a:lnTo>
                      <a:pt x="147794" y="919779"/>
                    </a:lnTo>
                    <a:lnTo>
                      <a:pt x="143764" y="926498"/>
                    </a:lnTo>
                    <a:cubicBezTo>
                      <a:pt x="103456" y="989661"/>
                      <a:pt x="92707" y="1068951"/>
                      <a:pt x="112861" y="1140177"/>
                    </a:cubicBezTo>
                    <a:lnTo>
                      <a:pt x="114205" y="1144209"/>
                    </a:lnTo>
                    <a:cubicBezTo>
                      <a:pt x="122266" y="1169743"/>
                      <a:pt x="130328" y="1201996"/>
                      <a:pt x="111518" y="1223498"/>
                    </a:cubicBezTo>
                    <a:lnTo>
                      <a:pt x="103456" y="1232906"/>
                    </a:lnTo>
                    <a:lnTo>
                      <a:pt x="98082" y="1222155"/>
                    </a:lnTo>
                    <a:cubicBezTo>
                      <a:pt x="80615" y="1189901"/>
                      <a:pt x="76584" y="1152272"/>
                      <a:pt x="84646" y="1115987"/>
                    </a:cubicBezTo>
                    <a:cubicBezTo>
                      <a:pt x="79271" y="1113299"/>
                      <a:pt x="69866" y="1115987"/>
                      <a:pt x="65835" y="1120019"/>
                    </a:cubicBezTo>
                    <a:cubicBezTo>
                      <a:pt x="57774" y="1126738"/>
                      <a:pt x="53743" y="1138833"/>
                      <a:pt x="49713" y="1148240"/>
                    </a:cubicBezTo>
                    <a:lnTo>
                      <a:pt x="5374" y="1265159"/>
                    </a:lnTo>
                    <a:lnTo>
                      <a:pt x="0" y="1263815"/>
                    </a:lnTo>
                    <a:cubicBezTo>
                      <a:pt x="0" y="1265159"/>
                      <a:pt x="1344" y="1266503"/>
                      <a:pt x="1344" y="1267847"/>
                    </a:cubicBezTo>
                    <a:cubicBezTo>
                      <a:pt x="6718" y="1277254"/>
                      <a:pt x="14779" y="1283974"/>
                      <a:pt x="21497" y="1293381"/>
                    </a:cubicBezTo>
                    <a:cubicBezTo>
                      <a:pt x="71210" y="1356544"/>
                      <a:pt x="16123" y="1462711"/>
                      <a:pt x="64492" y="1525874"/>
                    </a:cubicBezTo>
                    <a:cubicBezTo>
                      <a:pt x="69866" y="1532594"/>
                      <a:pt x="75241" y="1537969"/>
                      <a:pt x="76584" y="1546033"/>
                    </a:cubicBezTo>
                    <a:cubicBezTo>
                      <a:pt x="79271" y="1559471"/>
                      <a:pt x="68523" y="1571566"/>
                      <a:pt x="63149" y="1583661"/>
                    </a:cubicBezTo>
                    <a:cubicBezTo>
                      <a:pt x="48369" y="1614571"/>
                      <a:pt x="60461" y="1650856"/>
                      <a:pt x="73897" y="1683110"/>
                    </a:cubicBezTo>
                    <a:cubicBezTo>
                      <a:pt x="81959" y="1703268"/>
                      <a:pt x="91364" y="1723426"/>
                      <a:pt x="108830" y="1736865"/>
                    </a:cubicBezTo>
                    <a:cubicBezTo>
                      <a:pt x="126297" y="1748960"/>
                      <a:pt x="154512" y="1748960"/>
                      <a:pt x="165261" y="1728802"/>
                    </a:cubicBezTo>
                    <a:cubicBezTo>
                      <a:pt x="174666" y="1709988"/>
                      <a:pt x="162574" y="1687141"/>
                      <a:pt x="169292" y="1666983"/>
                    </a:cubicBezTo>
                    <a:cubicBezTo>
                      <a:pt x="173322" y="1656232"/>
                      <a:pt x="181384" y="1648168"/>
                      <a:pt x="189445" y="1640105"/>
                    </a:cubicBezTo>
                    <a:cubicBezTo>
                      <a:pt x="208255" y="1622635"/>
                      <a:pt x="240501" y="1605164"/>
                      <a:pt x="255281" y="1626666"/>
                    </a:cubicBezTo>
                    <a:cubicBezTo>
                      <a:pt x="259312" y="1633386"/>
                      <a:pt x="260655" y="1641449"/>
                      <a:pt x="267373" y="1645481"/>
                    </a:cubicBezTo>
                    <a:cubicBezTo>
                      <a:pt x="278122" y="1652200"/>
                      <a:pt x="291558" y="1640105"/>
                      <a:pt x="296932" y="1628010"/>
                    </a:cubicBezTo>
                    <a:cubicBezTo>
                      <a:pt x="354706" y="1527218"/>
                      <a:pt x="378891" y="1406268"/>
                      <a:pt x="364111" y="1289349"/>
                    </a:cubicBezTo>
                    <a:cubicBezTo>
                      <a:pt x="374860" y="1294725"/>
                      <a:pt x="385608" y="1300101"/>
                      <a:pt x="396357" y="1306820"/>
                    </a:cubicBezTo>
                    <a:cubicBezTo>
                      <a:pt x="403075" y="1293381"/>
                      <a:pt x="409793" y="1278598"/>
                      <a:pt x="421885" y="1269191"/>
                    </a:cubicBezTo>
                    <a:cubicBezTo>
                      <a:pt x="433978" y="1259784"/>
                      <a:pt x="454131" y="1258440"/>
                      <a:pt x="463536" y="1270535"/>
                    </a:cubicBezTo>
                    <a:cubicBezTo>
                      <a:pt x="476972" y="1257096"/>
                      <a:pt x="481003" y="1235593"/>
                      <a:pt x="472941" y="1218123"/>
                    </a:cubicBezTo>
                    <a:cubicBezTo>
                      <a:pt x="491751" y="1207372"/>
                      <a:pt x="509218" y="1196621"/>
                      <a:pt x="528028" y="1185870"/>
                    </a:cubicBezTo>
                    <a:cubicBezTo>
                      <a:pt x="517279" y="1161679"/>
                      <a:pt x="511905" y="1136146"/>
                      <a:pt x="511905" y="1109268"/>
                    </a:cubicBezTo>
                    <a:cubicBezTo>
                      <a:pt x="444726" y="1105236"/>
                      <a:pt x="411136" y="1024602"/>
                      <a:pt x="413824" y="957408"/>
                    </a:cubicBezTo>
                    <a:cubicBezTo>
                      <a:pt x="415167" y="913059"/>
                      <a:pt x="425916" y="868711"/>
                      <a:pt x="446070" y="828394"/>
                    </a:cubicBezTo>
                    <a:cubicBezTo>
                      <a:pt x="428603" y="828394"/>
                      <a:pt x="412480" y="818987"/>
                      <a:pt x="401731" y="805548"/>
                    </a:cubicBezTo>
                    <a:cubicBezTo>
                      <a:pt x="468910" y="789421"/>
                      <a:pt x="529372" y="751792"/>
                      <a:pt x="573710" y="699381"/>
                    </a:cubicBezTo>
                    <a:cubicBezTo>
                      <a:pt x="591177" y="677878"/>
                      <a:pt x="612674" y="652344"/>
                      <a:pt x="639546" y="655032"/>
                    </a:cubicBezTo>
                    <a:cubicBezTo>
                      <a:pt x="663730" y="612028"/>
                      <a:pt x="674479" y="562304"/>
                      <a:pt x="671792" y="513923"/>
                    </a:cubicBezTo>
                    <a:cubicBezTo>
                      <a:pt x="669105" y="476294"/>
                      <a:pt x="659699" y="434634"/>
                      <a:pt x="682540" y="405068"/>
                    </a:cubicBezTo>
                    <a:cubicBezTo>
                      <a:pt x="710755" y="367439"/>
                      <a:pt x="768530" y="375502"/>
                      <a:pt x="814211" y="388941"/>
                    </a:cubicBezTo>
                    <a:cubicBezTo>
                      <a:pt x="810181" y="375502"/>
                      <a:pt x="811524" y="360720"/>
                      <a:pt x="812868" y="347281"/>
                    </a:cubicBezTo>
                    <a:cubicBezTo>
                      <a:pt x="818242" y="328466"/>
                      <a:pt x="819586" y="315027"/>
                      <a:pt x="808837" y="30830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8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590;p13">
                <a:extLst>
                  <a:ext uri="{FF2B5EF4-FFF2-40B4-BE49-F238E27FC236}">
                    <a16:creationId xmlns:a16="http://schemas.microsoft.com/office/drawing/2014/main" id="{88840C7B-EAB1-96AF-816F-982094D69B4C}"/>
                  </a:ext>
                </a:extLst>
              </p:cNvPr>
              <p:cNvSpPr/>
              <p:nvPr/>
            </p:nvSpPr>
            <p:spPr>
              <a:xfrm>
                <a:off x="4721604" y="5288902"/>
                <a:ext cx="10449" cy="57787"/>
              </a:xfrm>
              <a:custGeom>
                <a:avLst/>
                <a:gdLst/>
                <a:ahLst/>
                <a:cxnLst/>
                <a:rect l="l" t="t" r="r" b="b"/>
                <a:pathLst>
                  <a:path w="10449" h="57787" extrusionOk="0">
                    <a:moveTo>
                      <a:pt x="1674" y="5375"/>
                    </a:moveTo>
                    <a:lnTo>
                      <a:pt x="330" y="1344"/>
                    </a:lnTo>
                    <a:cubicBezTo>
                      <a:pt x="330" y="1344"/>
                      <a:pt x="330" y="0"/>
                      <a:pt x="330" y="0"/>
                    </a:cubicBezTo>
                    <a:cubicBezTo>
                      <a:pt x="-1014" y="20158"/>
                      <a:pt x="1674" y="38973"/>
                      <a:pt x="9735" y="57787"/>
                    </a:cubicBezTo>
                    <a:cubicBezTo>
                      <a:pt x="12422" y="41661"/>
                      <a:pt x="7048" y="22846"/>
                      <a:pt x="1674" y="537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8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" name="Google Shape;591;p13">
              <a:extLst>
                <a:ext uri="{FF2B5EF4-FFF2-40B4-BE49-F238E27FC236}">
                  <a16:creationId xmlns:a16="http://schemas.microsoft.com/office/drawing/2014/main" id="{90C37310-B852-A8A5-33B4-944DBAE55C09}"/>
                </a:ext>
              </a:extLst>
            </p:cNvPr>
            <p:cNvSpPr/>
            <p:nvPr/>
          </p:nvSpPr>
          <p:spPr>
            <a:xfrm>
              <a:off x="3740184" y="7889709"/>
              <a:ext cx="110086" cy="189989"/>
            </a:xfrm>
            <a:custGeom>
              <a:avLst/>
              <a:gdLst/>
              <a:ahLst/>
              <a:cxnLst/>
              <a:rect l="l" t="t" r="r" b="b"/>
              <a:pathLst>
                <a:path w="98956" h="170780" extrusionOk="0">
                  <a:moveTo>
                    <a:pt x="2906" y="121748"/>
                  </a:moveTo>
                  <a:cubicBezTo>
                    <a:pt x="4250" y="128468"/>
                    <a:pt x="6937" y="135187"/>
                    <a:pt x="10968" y="139219"/>
                  </a:cubicBezTo>
                  <a:cubicBezTo>
                    <a:pt x="16342" y="144595"/>
                    <a:pt x="23060" y="145938"/>
                    <a:pt x="25748" y="152658"/>
                  </a:cubicBezTo>
                  <a:cubicBezTo>
                    <a:pt x="27091" y="156690"/>
                    <a:pt x="24404" y="162065"/>
                    <a:pt x="27091" y="167441"/>
                  </a:cubicBezTo>
                  <a:cubicBezTo>
                    <a:pt x="32465" y="175504"/>
                    <a:pt x="44558" y="167441"/>
                    <a:pt x="48589" y="159377"/>
                  </a:cubicBezTo>
                  <a:cubicBezTo>
                    <a:pt x="53963" y="147282"/>
                    <a:pt x="57993" y="133843"/>
                    <a:pt x="56650" y="120404"/>
                  </a:cubicBezTo>
                  <a:cubicBezTo>
                    <a:pt x="56650" y="110997"/>
                    <a:pt x="55307" y="100246"/>
                    <a:pt x="59337" y="92183"/>
                  </a:cubicBezTo>
                  <a:cubicBezTo>
                    <a:pt x="64711" y="82776"/>
                    <a:pt x="76804" y="80088"/>
                    <a:pt x="84865" y="73368"/>
                  </a:cubicBezTo>
                  <a:cubicBezTo>
                    <a:pt x="118455" y="47834"/>
                    <a:pt x="86209" y="-7265"/>
                    <a:pt x="48589" y="798"/>
                  </a:cubicBezTo>
                  <a:cubicBezTo>
                    <a:pt x="1563" y="11549"/>
                    <a:pt x="-5155" y="84119"/>
                    <a:pt x="2906" y="121748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592;p13">
              <a:extLst>
                <a:ext uri="{FF2B5EF4-FFF2-40B4-BE49-F238E27FC236}">
                  <a16:creationId xmlns:a16="http://schemas.microsoft.com/office/drawing/2014/main" id="{DDCA4F30-6FB8-1D43-82F6-868DDC79F6EA}"/>
                </a:ext>
              </a:extLst>
            </p:cNvPr>
            <p:cNvSpPr/>
            <p:nvPr/>
          </p:nvSpPr>
          <p:spPr>
            <a:xfrm>
              <a:off x="4089252" y="8560174"/>
              <a:ext cx="385101" cy="239645"/>
            </a:xfrm>
            <a:custGeom>
              <a:avLst/>
              <a:gdLst/>
              <a:ahLst/>
              <a:cxnLst/>
              <a:rect l="l" t="t" r="r" b="b"/>
              <a:pathLst>
                <a:path w="346165" h="215415" extrusionOk="0">
                  <a:moveTo>
                    <a:pt x="7561" y="53940"/>
                  </a:moveTo>
                  <a:cubicBezTo>
                    <a:pt x="8904" y="57972"/>
                    <a:pt x="11591" y="62004"/>
                    <a:pt x="15622" y="64692"/>
                  </a:cubicBezTo>
                  <a:cubicBezTo>
                    <a:pt x="19653" y="68723"/>
                    <a:pt x="26371" y="68723"/>
                    <a:pt x="31745" y="70067"/>
                  </a:cubicBezTo>
                  <a:cubicBezTo>
                    <a:pt x="72052" y="76787"/>
                    <a:pt x="109673" y="100977"/>
                    <a:pt x="131170" y="134574"/>
                  </a:cubicBezTo>
                  <a:cubicBezTo>
                    <a:pt x="133857" y="138606"/>
                    <a:pt x="136545" y="143981"/>
                    <a:pt x="140575" y="146669"/>
                  </a:cubicBezTo>
                  <a:cubicBezTo>
                    <a:pt x="148637" y="152045"/>
                    <a:pt x="159385" y="150701"/>
                    <a:pt x="168791" y="150701"/>
                  </a:cubicBezTo>
                  <a:cubicBezTo>
                    <a:pt x="195662" y="150701"/>
                    <a:pt x="223877" y="168171"/>
                    <a:pt x="225221" y="193705"/>
                  </a:cubicBezTo>
                  <a:cubicBezTo>
                    <a:pt x="225221" y="200425"/>
                    <a:pt x="225221" y="209832"/>
                    <a:pt x="230595" y="213864"/>
                  </a:cubicBezTo>
                  <a:cubicBezTo>
                    <a:pt x="234626" y="216551"/>
                    <a:pt x="240000" y="215207"/>
                    <a:pt x="244031" y="213864"/>
                  </a:cubicBezTo>
                  <a:cubicBezTo>
                    <a:pt x="268216" y="205800"/>
                    <a:pt x="297775" y="192361"/>
                    <a:pt x="299118" y="166828"/>
                  </a:cubicBezTo>
                  <a:cubicBezTo>
                    <a:pt x="299118" y="156076"/>
                    <a:pt x="295087" y="146669"/>
                    <a:pt x="293744" y="135918"/>
                  </a:cubicBezTo>
                  <a:cubicBezTo>
                    <a:pt x="287026" y="87538"/>
                    <a:pt x="347487" y="51253"/>
                    <a:pt x="346144" y="2873"/>
                  </a:cubicBezTo>
                  <a:cubicBezTo>
                    <a:pt x="312554" y="2873"/>
                    <a:pt x="282995" y="41845"/>
                    <a:pt x="250749" y="31094"/>
                  </a:cubicBezTo>
                  <a:cubicBezTo>
                    <a:pt x="244031" y="28406"/>
                    <a:pt x="237313" y="24375"/>
                    <a:pt x="230595" y="23031"/>
                  </a:cubicBezTo>
                  <a:cubicBezTo>
                    <a:pt x="206411" y="16312"/>
                    <a:pt x="176852" y="28406"/>
                    <a:pt x="151324" y="27063"/>
                  </a:cubicBezTo>
                  <a:cubicBezTo>
                    <a:pt x="128483" y="25719"/>
                    <a:pt x="109673" y="14968"/>
                    <a:pt x="88176" y="9592"/>
                  </a:cubicBezTo>
                  <a:cubicBezTo>
                    <a:pt x="47868" y="-3847"/>
                    <a:pt x="-23342" y="-13254"/>
                    <a:pt x="7561" y="5394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593;p13">
              <a:extLst>
                <a:ext uri="{FF2B5EF4-FFF2-40B4-BE49-F238E27FC236}">
                  <a16:creationId xmlns:a16="http://schemas.microsoft.com/office/drawing/2014/main" id="{A554E15E-50F1-7F50-D257-31B2D86E0968}"/>
                </a:ext>
              </a:extLst>
            </p:cNvPr>
            <p:cNvSpPr/>
            <p:nvPr/>
          </p:nvSpPr>
          <p:spPr>
            <a:xfrm>
              <a:off x="2951221" y="8183627"/>
              <a:ext cx="115320" cy="59801"/>
            </a:xfrm>
            <a:custGeom>
              <a:avLst/>
              <a:gdLst/>
              <a:ahLst/>
              <a:cxnLst/>
              <a:rect l="l" t="t" r="r" b="b"/>
              <a:pathLst>
                <a:path w="103660" h="53755" extrusionOk="0">
                  <a:moveTo>
                    <a:pt x="84646" y="5375"/>
                  </a:moveTo>
                  <a:cubicBezTo>
                    <a:pt x="56431" y="-1344"/>
                    <a:pt x="25528" y="2688"/>
                    <a:pt x="0" y="16126"/>
                  </a:cubicBezTo>
                  <a:cubicBezTo>
                    <a:pt x="34933" y="12095"/>
                    <a:pt x="69866" y="26878"/>
                    <a:pt x="92708" y="53756"/>
                  </a:cubicBezTo>
                  <a:cubicBezTo>
                    <a:pt x="100769" y="44348"/>
                    <a:pt x="108830" y="29565"/>
                    <a:pt x="99425" y="20158"/>
                  </a:cubicBezTo>
                  <a:cubicBezTo>
                    <a:pt x="94051" y="13439"/>
                    <a:pt x="79272" y="6719"/>
                    <a:pt x="84646" y="0"/>
                  </a:cubicBezTo>
                </a:path>
              </a:pathLst>
            </a:custGeom>
            <a:solidFill>
              <a:srgbClr val="F2A3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594;p13">
              <a:extLst>
                <a:ext uri="{FF2B5EF4-FFF2-40B4-BE49-F238E27FC236}">
                  <a16:creationId xmlns:a16="http://schemas.microsoft.com/office/drawing/2014/main" id="{AE549A5B-97B4-6656-A94A-B7E244BD841F}"/>
                </a:ext>
              </a:extLst>
            </p:cNvPr>
            <p:cNvSpPr/>
            <p:nvPr/>
          </p:nvSpPr>
          <p:spPr>
            <a:xfrm>
              <a:off x="5384605" y="8482893"/>
              <a:ext cx="198796" cy="113494"/>
            </a:xfrm>
            <a:custGeom>
              <a:avLst/>
              <a:gdLst/>
              <a:ahLst/>
              <a:cxnLst/>
              <a:rect l="l" t="t" r="r" b="b"/>
              <a:pathLst>
                <a:path w="178696" h="102019" extrusionOk="0">
                  <a:moveTo>
                    <a:pt x="138389" y="80404"/>
                  </a:moveTo>
                  <a:cubicBezTo>
                    <a:pt x="149138" y="92499"/>
                    <a:pt x="162574" y="103250"/>
                    <a:pt x="178696" y="101906"/>
                  </a:cubicBezTo>
                  <a:cubicBezTo>
                    <a:pt x="147794" y="66965"/>
                    <a:pt x="114205" y="36055"/>
                    <a:pt x="77928" y="6490"/>
                  </a:cubicBezTo>
                  <a:cubicBezTo>
                    <a:pt x="61805" y="-6949"/>
                    <a:pt x="18810" y="3802"/>
                    <a:pt x="0" y="9177"/>
                  </a:cubicBezTo>
                  <a:cubicBezTo>
                    <a:pt x="16123" y="18585"/>
                    <a:pt x="38964" y="19929"/>
                    <a:pt x="57774" y="23960"/>
                  </a:cubicBezTo>
                  <a:cubicBezTo>
                    <a:pt x="95394" y="34711"/>
                    <a:pt x="111517" y="52182"/>
                    <a:pt x="138389" y="8040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95;p13">
              <a:extLst>
                <a:ext uri="{FF2B5EF4-FFF2-40B4-BE49-F238E27FC236}">
                  <a16:creationId xmlns:a16="http://schemas.microsoft.com/office/drawing/2014/main" id="{DA44622C-848B-D3DD-2303-C159699A4574}"/>
                </a:ext>
              </a:extLst>
            </p:cNvPr>
            <p:cNvSpPr/>
            <p:nvPr/>
          </p:nvSpPr>
          <p:spPr>
            <a:xfrm>
              <a:off x="6290945" y="7328429"/>
              <a:ext cx="435589" cy="230931"/>
            </a:xfrm>
            <a:custGeom>
              <a:avLst/>
              <a:gdLst/>
              <a:ahLst/>
              <a:cxnLst/>
              <a:rect l="l" t="t" r="r" b="b"/>
              <a:pathLst>
                <a:path w="391548" h="207582" extrusionOk="0">
                  <a:moveTo>
                    <a:pt x="119626" y="117865"/>
                  </a:moveTo>
                  <a:cubicBezTo>
                    <a:pt x="131719" y="146087"/>
                    <a:pt x="100816" y="178340"/>
                    <a:pt x="112908" y="206562"/>
                  </a:cubicBezTo>
                  <a:cubicBezTo>
                    <a:pt x="133062" y="210593"/>
                    <a:pt x="154560" y="202530"/>
                    <a:pt x="165308" y="185060"/>
                  </a:cubicBezTo>
                  <a:cubicBezTo>
                    <a:pt x="170683" y="176996"/>
                    <a:pt x="174714" y="167589"/>
                    <a:pt x="181431" y="160870"/>
                  </a:cubicBezTo>
                  <a:cubicBezTo>
                    <a:pt x="185462" y="156838"/>
                    <a:pt x="190837" y="154150"/>
                    <a:pt x="196211" y="151462"/>
                  </a:cubicBezTo>
                  <a:cubicBezTo>
                    <a:pt x="227113" y="136679"/>
                    <a:pt x="256672" y="121896"/>
                    <a:pt x="287574" y="107114"/>
                  </a:cubicBezTo>
                  <a:cubicBezTo>
                    <a:pt x="286231" y="99051"/>
                    <a:pt x="286231" y="89643"/>
                    <a:pt x="284888" y="81580"/>
                  </a:cubicBezTo>
                  <a:cubicBezTo>
                    <a:pt x="311759" y="77548"/>
                    <a:pt x="339974" y="72173"/>
                    <a:pt x="365503" y="62765"/>
                  </a:cubicBezTo>
                  <a:cubicBezTo>
                    <a:pt x="373564" y="60078"/>
                    <a:pt x="381625" y="57390"/>
                    <a:pt x="387000" y="50670"/>
                  </a:cubicBezTo>
                  <a:cubicBezTo>
                    <a:pt x="392374" y="43951"/>
                    <a:pt x="393717" y="33200"/>
                    <a:pt x="387000" y="27824"/>
                  </a:cubicBezTo>
                  <a:cubicBezTo>
                    <a:pt x="378938" y="21105"/>
                    <a:pt x="366846" y="26480"/>
                    <a:pt x="358785" y="30512"/>
                  </a:cubicBezTo>
                  <a:cubicBezTo>
                    <a:pt x="327882" y="45295"/>
                    <a:pt x="292949" y="52014"/>
                    <a:pt x="259359" y="49326"/>
                  </a:cubicBezTo>
                  <a:cubicBezTo>
                    <a:pt x="251298" y="47982"/>
                    <a:pt x="243236" y="47982"/>
                    <a:pt x="236518" y="43951"/>
                  </a:cubicBezTo>
                  <a:cubicBezTo>
                    <a:pt x="194867" y="19761"/>
                    <a:pt x="186805" y="-12493"/>
                    <a:pt x="130375" y="4978"/>
                  </a:cubicBezTo>
                  <a:cubicBezTo>
                    <a:pt x="95442" y="15729"/>
                    <a:pt x="59165" y="27824"/>
                    <a:pt x="26919" y="45295"/>
                  </a:cubicBezTo>
                  <a:cubicBezTo>
                    <a:pt x="-64444" y="95019"/>
                    <a:pt x="104847" y="81580"/>
                    <a:pt x="119626" y="11786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596;p13">
              <a:extLst>
                <a:ext uri="{FF2B5EF4-FFF2-40B4-BE49-F238E27FC236}">
                  <a16:creationId xmlns:a16="http://schemas.microsoft.com/office/drawing/2014/main" id="{FADF1775-2637-CBEA-C904-9FF57DBDE087}"/>
                </a:ext>
              </a:extLst>
            </p:cNvPr>
            <p:cNvSpPr/>
            <p:nvPr/>
          </p:nvSpPr>
          <p:spPr>
            <a:xfrm>
              <a:off x="4141009" y="5784478"/>
              <a:ext cx="101914" cy="74903"/>
            </a:xfrm>
            <a:custGeom>
              <a:avLst/>
              <a:gdLst/>
              <a:ahLst/>
              <a:cxnLst/>
              <a:rect l="l" t="t" r="r" b="b"/>
              <a:pathLst>
                <a:path w="91610" h="67330" extrusionOk="0">
                  <a:moveTo>
                    <a:pt x="55087" y="6351"/>
                  </a:moveTo>
                  <a:cubicBezTo>
                    <a:pt x="36277" y="13071"/>
                    <a:pt x="17467" y="21134"/>
                    <a:pt x="0" y="30541"/>
                  </a:cubicBezTo>
                  <a:cubicBezTo>
                    <a:pt x="17467" y="42636"/>
                    <a:pt x="38964" y="49356"/>
                    <a:pt x="60461" y="50700"/>
                  </a:cubicBezTo>
                  <a:cubicBezTo>
                    <a:pt x="60461" y="54732"/>
                    <a:pt x="60461" y="58763"/>
                    <a:pt x="63149" y="62795"/>
                  </a:cubicBezTo>
                  <a:cubicBezTo>
                    <a:pt x="65835" y="66826"/>
                    <a:pt x="69866" y="68170"/>
                    <a:pt x="73897" y="66826"/>
                  </a:cubicBezTo>
                  <a:cubicBezTo>
                    <a:pt x="75241" y="65482"/>
                    <a:pt x="76584" y="64139"/>
                    <a:pt x="76584" y="62795"/>
                  </a:cubicBezTo>
                  <a:cubicBezTo>
                    <a:pt x="88677" y="45324"/>
                    <a:pt x="92707" y="23822"/>
                    <a:pt x="91364" y="3663"/>
                  </a:cubicBezTo>
                  <a:cubicBezTo>
                    <a:pt x="71210" y="-3056"/>
                    <a:pt x="47025" y="-368"/>
                    <a:pt x="28215" y="10383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597;p13">
              <a:extLst>
                <a:ext uri="{FF2B5EF4-FFF2-40B4-BE49-F238E27FC236}">
                  <a16:creationId xmlns:a16="http://schemas.microsoft.com/office/drawing/2014/main" id="{A4C53F81-8994-61E4-83EA-5B591B1AF501}"/>
                </a:ext>
              </a:extLst>
            </p:cNvPr>
            <p:cNvSpPr/>
            <p:nvPr/>
          </p:nvSpPr>
          <p:spPr>
            <a:xfrm>
              <a:off x="4236671" y="6023278"/>
              <a:ext cx="121133" cy="128574"/>
            </a:xfrm>
            <a:custGeom>
              <a:avLst/>
              <a:gdLst/>
              <a:ahLst/>
              <a:cxnLst/>
              <a:rect l="l" t="t" r="r" b="b"/>
              <a:pathLst>
                <a:path w="108886" h="115574" extrusionOk="0">
                  <a:moveTo>
                    <a:pt x="67179" y="44348"/>
                  </a:moveTo>
                  <a:cubicBezTo>
                    <a:pt x="63149" y="49724"/>
                    <a:pt x="59118" y="53756"/>
                    <a:pt x="53743" y="56443"/>
                  </a:cubicBezTo>
                  <a:cubicBezTo>
                    <a:pt x="48369" y="59131"/>
                    <a:pt x="41651" y="59131"/>
                    <a:pt x="37621" y="55100"/>
                  </a:cubicBezTo>
                  <a:cubicBezTo>
                    <a:pt x="33590" y="49724"/>
                    <a:pt x="34933" y="43004"/>
                    <a:pt x="33590" y="36285"/>
                  </a:cubicBezTo>
                  <a:cubicBezTo>
                    <a:pt x="32246" y="29565"/>
                    <a:pt x="26872" y="22846"/>
                    <a:pt x="21497" y="25534"/>
                  </a:cubicBezTo>
                  <a:cubicBezTo>
                    <a:pt x="20154" y="26878"/>
                    <a:pt x="18810" y="28222"/>
                    <a:pt x="17467" y="29565"/>
                  </a:cubicBezTo>
                  <a:cubicBezTo>
                    <a:pt x="13436" y="34941"/>
                    <a:pt x="9405" y="41661"/>
                    <a:pt x="5375" y="47036"/>
                  </a:cubicBezTo>
                  <a:cubicBezTo>
                    <a:pt x="2687" y="51068"/>
                    <a:pt x="0" y="55100"/>
                    <a:pt x="0" y="59131"/>
                  </a:cubicBezTo>
                  <a:cubicBezTo>
                    <a:pt x="0" y="64507"/>
                    <a:pt x="1344" y="68539"/>
                    <a:pt x="4031" y="73914"/>
                  </a:cubicBezTo>
                  <a:cubicBezTo>
                    <a:pt x="10749" y="88697"/>
                    <a:pt x="18810" y="106167"/>
                    <a:pt x="34933" y="110199"/>
                  </a:cubicBezTo>
                  <a:cubicBezTo>
                    <a:pt x="38964" y="111543"/>
                    <a:pt x="42995" y="111543"/>
                    <a:pt x="45682" y="112887"/>
                  </a:cubicBezTo>
                  <a:cubicBezTo>
                    <a:pt x="47025" y="114231"/>
                    <a:pt x="48369" y="115575"/>
                    <a:pt x="49713" y="115575"/>
                  </a:cubicBezTo>
                  <a:cubicBezTo>
                    <a:pt x="52400" y="115575"/>
                    <a:pt x="53743" y="114231"/>
                    <a:pt x="56431" y="112887"/>
                  </a:cubicBezTo>
                  <a:cubicBezTo>
                    <a:pt x="87333" y="86009"/>
                    <a:pt x="110174" y="41661"/>
                    <a:pt x="108830" y="0"/>
                  </a:cubicBezTo>
                  <a:cubicBezTo>
                    <a:pt x="90020" y="6719"/>
                    <a:pt x="77928" y="30909"/>
                    <a:pt x="67179" y="44348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598;p13">
              <a:extLst>
                <a:ext uri="{FF2B5EF4-FFF2-40B4-BE49-F238E27FC236}">
                  <a16:creationId xmlns:a16="http://schemas.microsoft.com/office/drawing/2014/main" id="{9E2E6799-931D-26EE-6961-EE59ED72E51D}"/>
                </a:ext>
              </a:extLst>
            </p:cNvPr>
            <p:cNvSpPr/>
            <p:nvPr/>
          </p:nvSpPr>
          <p:spPr>
            <a:xfrm>
              <a:off x="4149025" y="6096676"/>
              <a:ext cx="68070" cy="61563"/>
            </a:xfrm>
            <a:custGeom>
              <a:avLst/>
              <a:gdLst/>
              <a:ahLst/>
              <a:cxnLst/>
              <a:rect l="l" t="t" r="r" b="b"/>
              <a:pathLst>
                <a:path w="61188" h="55339" extrusionOk="0">
                  <a:moveTo>
                    <a:pt x="19665" y="1217"/>
                  </a:moveTo>
                  <a:cubicBezTo>
                    <a:pt x="12948" y="-2815"/>
                    <a:pt x="3543" y="3905"/>
                    <a:pt x="855" y="10624"/>
                  </a:cubicBezTo>
                  <a:cubicBezTo>
                    <a:pt x="-1832" y="18688"/>
                    <a:pt x="2199" y="26751"/>
                    <a:pt x="7573" y="32127"/>
                  </a:cubicBezTo>
                  <a:cubicBezTo>
                    <a:pt x="12948" y="37502"/>
                    <a:pt x="21009" y="41534"/>
                    <a:pt x="27727" y="45566"/>
                  </a:cubicBezTo>
                  <a:cubicBezTo>
                    <a:pt x="33101" y="48254"/>
                    <a:pt x="37132" y="49597"/>
                    <a:pt x="42507" y="52285"/>
                  </a:cubicBezTo>
                  <a:cubicBezTo>
                    <a:pt x="46537" y="53629"/>
                    <a:pt x="49224" y="56317"/>
                    <a:pt x="53255" y="54973"/>
                  </a:cubicBezTo>
                  <a:cubicBezTo>
                    <a:pt x="62660" y="53629"/>
                    <a:pt x="62660" y="38846"/>
                    <a:pt x="58629" y="30783"/>
                  </a:cubicBezTo>
                  <a:cubicBezTo>
                    <a:pt x="54599" y="20032"/>
                    <a:pt x="46537" y="10624"/>
                    <a:pt x="35789" y="5249"/>
                  </a:cubicBezTo>
                  <a:cubicBezTo>
                    <a:pt x="25040" y="-127"/>
                    <a:pt x="11604" y="2561"/>
                    <a:pt x="3543" y="10624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599;p13">
              <a:extLst>
                <a:ext uri="{FF2B5EF4-FFF2-40B4-BE49-F238E27FC236}">
                  <a16:creationId xmlns:a16="http://schemas.microsoft.com/office/drawing/2014/main" id="{BA2ECE04-59D5-0130-BD60-D4AA4CC8421A}"/>
                </a:ext>
              </a:extLst>
            </p:cNvPr>
            <p:cNvSpPr/>
            <p:nvPr/>
          </p:nvSpPr>
          <p:spPr>
            <a:xfrm>
              <a:off x="4214250" y="6187274"/>
              <a:ext cx="58457" cy="40825"/>
            </a:xfrm>
            <a:custGeom>
              <a:avLst/>
              <a:gdLst/>
              <a:ahLst/>
              <a:cxnLst/>
              <a:rect l="l" t="t" r="r" b="b"/>
              <a:pathLst>
                <a:path w="52547" h="36697" extrusionOk="0">
                  <a:moveTo>
                    <a:pt x="40307" y="23259"/>
                  </a:moveTo>
                  <a:cubicBezTo>
                    <a:pt x="33590" y="8477"/>
                    <a:pt x="16123" y="-2275"/>
                    <a:pt x="0" y="413"/>
                  </a:cubicBezTo>
                  <a:cubicBezTo>
                    <a:pt x="13436" y="17884"/>
                    <a:pt x="32246" y="29979"/>
                    <a:pt x="52400" y="36698"/>
                  </a:cubicBezTo>
                  <a:cubicBezTo>
                    <a:pt x="53743" y="27291"/>
                    <a:pt x="45682" y="17884"/>
                    <a:pt x="36277" y="1654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00;p13">
              <a:extLst>
                <a:ext uri="{FF2B5EF4-FFF2-40B4-BE49-F238E27FC236}">
                  <a16:creationId xmlns:a16="http://schemas.microsoft.com/office/drawing/2014/main" id="{EA120B00-E0E7-4F5E-0827-6EC8BB7DA296}"/>
                </a:ext>
              </a:extLst>
            </p:cNvPr>
            <p:cNvSpPr/>
            <p:nvPr/>
          </p:nvSpPr>
          <p:spPr>
            <a:xfrm>
              <a:off x="5161425" y="5653999"/>
              <a:ext cx="90358" cy="70402"/>
            </a:xfrm>
            <a:custGeom>
              <a:avLst/>
              <a:gdLst/>
              <a:ahLst/>
              <a:cxnLst/>
              <a:rect l="l" t="t" r="r" b="b"/>
              <a:pathLst>
                <a:path w="81222" h="63284" extrusionOk="0">
                  <a:moveTo>
                    <a:pt x="68944" y="0"/>
                  </a:moveTo>
                  <a:cubicBezTo>
                    <a:pt x="50134" y="12095"/>
                    <a:pt x="32668" y="24190"/>
                    <a:pt x="13857" y="36285"/>
                  </a:cubicBezTo>
                  <a:cubicBezTo>
                    <a:pt x="9826" y="38973"/>
                    <a:pt x="4452" y="43005"/>
                    <a:pt x="1765" y="47036"/>
                  </a:cubicBezTo>
                  <a:cubicBezTo>
                    <a:pt x="-922" y="52412"/>
                    <a:pt x="-922" y="59131"/>
                    <a:pt x="4452" y="61819"/>
                  </a:cubicBezTo>
                  <a:cubicBezTo>
                    <a:pt x="8483" y="64507"/>
                    <a:pt x="15201" y="63163"/>
                    <a:pt x="20575" y="60475"/>
                  </a:cubicBezTo>
                  <a:cubicBezTo>
                    <a:pt x="32668" y="55100"/>
                    <a:pt x="44760" y="49724"/>
                    <a:pt x="56852" y="44349"/>
                  </a:cubicBezTo>
                  <a:cubicBezTo>
                    <a:pt x="64913" y="40317"/>
                    <a:pt x="74319" y="36285"/>
                    <a:pt x="78349" y="28222"/>
                  </a:cubicBezTo>
                  <a:cubicBezTo>
                    <a:pt x="82380" y="21502"/>
                    <a:pt x="82380" y="12095"/>
                    <a:pt x="77006" y="6719"/>
                  </a:cubicBezTo>
                  <a:cubicBezTo>
                    <a:pt x="71631" y="1344"/>
                    <a:pt x="60883" y="1344"/>
                    <a:pt x="56852" y="8063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601;p13">
              <a:extLst>
                <a:ext uri="{FF2B5EF4-FFF2-40B4-BE49-F238E27FC236}">
                  <a16:creationId xmlns:a16="http://schemas.microsoft.com/office/drawing/2014/main" id="{A56A64FD-1733-AFA0-6830-3ABFCA65DC20}"/>
                </a:ext>
              </a:extLst>
            </p:cNvPr>
            <p:cNvSpPr/>
            <p:nvPr/>
          </p:nvSpPr>
          <p:spPr>
            <a:xfrm>
              <a:off x="2874010" y="5365454"/>
              <a:ext cx="96643" cy="71762"/>
            </a:xfrm>
            <a:custGeom>
              <a:avLst/>
              <a:gdLst/>
              <a:ahLst/>
              <a:cxnLst/>
              <a:rect l="l" t="t" r="r" b="b"/>
              <a:pathLst>
                <a:path w="86872" h="64506" extrusionOk="0">
                  <a:moveTo>
                    <a:pt x="66718" y="0"/>
                  </a:moveTo>
                  <a:cubicBezTo>
                    <a:pt x="57313" y="8063"/>
                    <a:pt x="45221" y="12095"/>
                    <a:pt x="34473" y="17470"/>
                  </a:cubicBezTo>
                  <a:cubicBezTo>
                    <a:pt x="15662" y="26878"/>
                    <a:pt x="-4492" y="44348"/>
                    <a:pt x="883" y="64507"/>
                  </a:cubicBezTo>
                  <a:cubicBezTo>
                    <a:pt x="15662" y="49724"/>
                    <a:pt x="38503" y="47036"/>
                    <a:pt x="58657" y="45692"/>
                  </a:cubicBezTo>
                  <a:cubicBezTo>
                    <a:pt x="62687" y="45692"/>
                    <a:pt x="65375" y="45692"/>
                    <a:pt x="69405" y="44348"/>
                  </a:cubicBezTo>
                  <a:cubicBezTo>
                    <a:pt x="73436" y="41661"/>
                    <a:pt x="76123" y="37629"/>
                    <a:pt x="77467" y="32253"/>
                  </a:cubicBezTo>
                  <a:cubicBezTo>
                    <a:pt x="80154" y="24190"/>
                    <a:pt x="84185" y="16127"/>
                    <a:pt x="86872" y="8063"/>
                  </a:cubicBezTo>
                  <a:cubicBezTo>
                    <a:pt x="77467" y="9407"/>
                    <a:pt x="69405" y="12095"/>
                    <a:pt x="62687" y="1747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602;p13">
              <a:extLst>
                <a:ext uri="{FF2B5EF4-FFF2-40B4-BE49-F238E27FC236}">
                  <a16:creationId xmlns:a16="http://schemas.microsoft.com/office/drawing/2014/main" id="{8C97DF86-22D8-6DFB-1D5A-7857ACEF6620}"/>
                </a:ext>
              </a:extLst>
            </p:cNvPr>
            <p:cNvSpPr/>
            <p:nvPr/>
          </p:nvSpPr>
          <p:spPr>
            <a:xfrm>
              <a:off x="2873497" y="5982911"/>
              <a:ext cx="53809" cy="36112"/>
            </a:xfrm>
            <a:custGeom>
              <a:avLst/>
              <a:gdLst/>
              <a:ahLst/>
              <a:cxnLst/>
              <a:rect l="l" t="t" r="r" b="b"/>
              <a:pathLst>
                <a:path w="48369" h="32461" extrusionOk="0">
                  <a:moveTo>
                    <a:pt x="26872" y="0"/>
                  </a:moveTo>
                  <a:cubicBezTo>
                    <a:pt x="14779" y="6719"/>
                    <a:pt x="5374" y="17471"/>
                    <a:pt x="0" y="30910"/>
                  </a:cubicBezTo>
                  <a:cubicBezTo>
                    <a:pt x="9405" y="32253"/>
                    <a:pt x="20154" y="33597"/>
                    <a:pt x="29559" y="30910"/>
                  </a:cubicBezTo>
                  <a:cubicBezTo>
                    <a:pt x="38964" y="28222"/>
                    <a:pt x="47025" y="21502"/>
                    <a:pt x="48369" y="10751"/>
                  </a:cubicBezTo>
                  <a:cubicBezTo>
                    <a:pt x="38964" y="10751"/>
                    <a:pt x="29559" y="10751"/>
                    <a:pt x="21497" y="9407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603;p13">
              <a:extLst>
                <a:ext uri="{FF2B5EF4-FFF2-40B4-BE49-F238E27FC236}">
                  <a16:creationId xmlns:a16="http://schemas.microsoft.com/office/drawing/2014/main" id="{3F73AEB3-2BCF-434D-FF15-FC06639AA88A}"/>
                </a:ext>
              </a:extLst>
            </p:cNvPr>
            <p:cNvSpPr/>
            <p:nvPr/>
          </p:nvSpPr>
          <p:spPr>
            <a:xfrm>
              <a:off x="2895918" y="5471985"/>
              <a:ext cx="35101" cy="65399"/>
            </a:xfrm>
            <a:custGeom>
              <a:avLst/>
              <a:gdLst/>
              <a:ahLst/>
              <a:cxnLst/>
              <a:rect l="l" t="t" r="r" b="b"/>
              <a:pathLst>
                <a:path w="31552" h="58787" extrusionOk="0">
                  <a:moveTo>
                    <a:pt x="5374" y="3688"/>
                  </a:moveTo>
                  <a:cubicBezTo>
                    <a:pt x="4031" y="7720"/>
                    <a:pt x="6718" y="11752"/>
                    <a:pt x="8062" y="15783"/>
                  </a:cubicBezTo>
                  <a:cubicBezTo>
                    <a:pt x="14779" y="30566"/>
                    <a:pt x="21497" y="45349"/>
                    <a:pt x="29559" y="58788"/>
                  </a:cubicBezTo>
                  <a:cubicBezTo>
                    <a:pt x="33590" y="48036"/>
                    <a:pt x="30902" y="34597"/>
                    <a:pt x="26872" y="23846"/>
                  </a:cubicBezTo>
                  <a:cubicBezTo>
                    <a:pt x="25528" y="17127"/>
                    <a:pt x="22841" y="10408"/>
                    <a:pt x="18810" y="5032"/>
                  </a:cubicBezTo>
                  <a:cubicBezTo>
                    <a:pt x="13436" y="-344"/>
                    <a:pt x="5374" y="-1687"/>
                    <a:pt x="0" y="2344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604;p13">
              <a:extLst>
                <a:ext uri="{FF2B5EF4-FFF2-40B4-BE49-F238E27FC236}">
                  <a16:creationId xmlns:a16="http://schemas.microsoft.com/office/drawing/2014/main" id="{8BBB4511-E416-8C1B-9032-471789F9F5E6}"/>
                </a:ext>
              </a:extLst>
            </p:cNvPr>
            <p:cNvSpPr/>
            <p:nvPr/>
          </p:nvSpPr>
          <p:spPr>
            <a:xfrm>
              <a:off x="3135071" y="8139158"/>
              <a:ext cx="77198" cy="72654"/>
            </a:xfrm>
            <a:custGeom>
              <a:avLst/>
              <a:gdLst/>
              <a:ahLst/>
              <a:cxnLst/>
              <a:rect l="l" t="t" r="r" b="b"/>
              <a:pathLst>
                <a:path w="69393" h="65308" extrusionOk="0">
                  <a:moveTo>
                    <a:pt x="5374" y="13095"/>
                  </a:moveTo>
                  <a:cubicBezTo>
                    <a:pt x="-5374" y="27878"/>
                    <a:pt x="8062" y="53412"/>
                    <a:pt x="25528" y="53412"/>
                  </a:cubicBezTo>
                  <a:cubicBezTo>
                    <a:pt x="30902" y="53412"/>
                    <a:pt x="36276" y="52068"/>
                    <a:pt x="41651" y="54756"/>
                  </a:cubicBezTo>
                  <a:cubicBezTo>
                    <a:pt x="45682" y="57444"/>
                    <a:pt x="48369" y="61476"/>
                    <a:pt x="52400" y="64163"/>
                  </a:cubicBezTo>
                  <a:cubicBezTo>
                    <a:pt x="61805" y="69539"/>
                    <a:pt x="72553" y="54756"/>
                    <a:pt x="68523" y="45349"/>
                  </a:cubicBezTo>
                  <a:cubicBezTo>
                    <a:pt x="64492" y="35941"/>
                    <a:pt x="52400" y="30566"/>
                    <a:pt x="42994" y="27878"/>
                  </a:cubicBezTo>
                  <a:cubicBezTo>
                    <a:pt x="36276" y="25190"/>
                    <a:pt x="28215" y="22502"/>
                    <a:pt x="25528" y="14439"/>
                  </a:cubicBezTo>
                  <a:cubicBezTo>
                    <a:pt x="24184" y="11751"/>
                    <a:pt x="25528" y="7720"/>
                    <a:pt x="24184" y="5032"/>
                  </a:cubicBezTo>
                  <a:cubicBezTo>
                    <a:pt x="21497" y="-343"/>
                    <a:pt x="13436" y="-1687"/>
                    <a:pt x="9405" y="2344"/>
                  </a:cubicBezTo>
                  <a:cubicBezTo>
                    <a:pt x="4031" y="5032"/>
                    <a:pt x="1344" y="10407"/>
                    <a:pt x="0" y="17127"/>
                  </a:cubicBezTo>
                </a:path>
              </a:pathLst>
            </a:custGeom>
            <a:solidFill>
              <a:srgbClr val="F2A3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05;p13">
              <a:extLst>
                <a:ext uri="{FF2B5EF4-FFF2-40B4-BE49-F238E27FC236}">
                  <a16:creationId xmlns:a16="http://schemas.microsoft.com/office/drawing/2014/main" id="{EF1E8EEB-BC1B-C71E-3442-FA20CBB45EA1}"/>
                </a:ext>
              </a:extLst>
            </p:cNvPr>
            <p:cNvSpPr/>
            <p:nvPr/>
          </p:nvSpPr>
          <p:spPr>
            <a:xfrm>
              <a:off x="2768867" y="8240439"/>
              <a:ext cx="98745" cy="77742"/>
            </a:xfrm>
            <a:custGeom>
              <a:avLst/>
              <a:gdLst/>
              <a:ahLst/>
              <a:cxnLst/>
              <a:rect l="l" t="t" r="r" b="b"/>
              <a:pathLst>
                <a:path w="88761" h="69882" extrusionOk="0">
                  <a:moveTo>
                    <a:pt x="67179" y="0"/>
                  </a:moveTo>
                  <a:cubicBezTo>
                    <a:pt x="44338" y="22846"/>
                    <a:pt x="21497" y="45692"/>
                    <a:pt x="0" y="69883"/>
                  </a:cubicBezTo>
                  <a:cubicBezTo>
                    <a:pt x="20154" y="68539"/>
                    <a:pt x="40307" y="67195"/>
                    <a:pt x="57774" y="59131"/>
                  </a:cubicBezTo>
                  <a:cubicBezTo>
                    <a:pt x="75241" y="49724"/>
                    <a:pt x="90020" y="32253"/>
                    <a:pt x="88677" y="12095"/>
                  </a:cubicBezTo>
                  <a:cubicBezTo>
                    <a:pt x="72553" y="12095"/>
                    <a:pt x="57774" y="16127"/>
                    <a:pt x="44338" y="24190"/>
                  </a:cubicBezTo>
                </a:path>
              </a:pathLst>
            </a:custGeom>
            <a:solidFill>
              <a:srgbClr val="F2A3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06;p13">
              <a:extLst>
                <a:ext uri="{FF2B5EF4-FFF2-40B4-BE49-F238E27FC236}">
                  <a16:creationId xmlns:a16="http://schemas.microsoft.com/office/drawing/2014/main" id="{83D5CDE1-EA8C-4497-E1BA-751FA1FD7036}"/>
                </a:ext>
              </a:extLst>
            </p:cNvPr>
            <p:cNvSpPr/>
            <p:nvPr/>
          </p:nvSpPr>
          <p:spPr>
            <a:xfrm>
              <a:off x="3215784" y="5343029"/>
              <a:ext cx="29565" cy="34386"/>
            </a:xfrm>
            <a:custGeom>
              <a:avLst/>
              <a:gdLst/>
              <a:ahLst/>
              <a:cxnLst/>
              <a:rect l="l" t="t" r="r" b="b"/>
              <a:pathLst>
                <a:path w="26576" h="30909" extrusionOk="0">
                  <a:moveTo>
                    <a:pt x="13436" y="0"/>
                  </a:moveTo>
                  <a:cubicBezTo>
                    <a:pt x="8062" y="9407"/>
                    <a:pt x="2687" y="20158"/>
                    <a:pt x="0" y="30909"/>
                  </a:cubicBezTo>
                  <a:cubicBezTo>
                    <a:pt x="8062" y="30909"/>
                    <a:pt x="17466" y="30909"/>
                    <a:pt x="25528" y="30909"/>
                  </a:cubicBezTo>
                  <a:cubicBezTo>
                    <a:pt x="29559" y="20158"/>
                    <a:pt x="21497" y="6719"/>
                    <a:pt x="9405" y="4032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" name="Google Shape;607;p13">
              <a:extLst>
                <a:ext uri="{FF2B5EF4-FFF2-40B4-BE49-F238E27FC236}">
                  <a16:creationId xmlns:a16="http://schemas.microsoft.com/office/drawing/2014/main" id="{E66501FA-7DFD-B99D-F5D5-3FF6FA637C39}"/>
                </a:ext>
              </a:extLst>
            </p:cNvPr>
            <p:cNvGrpSpPr/>
            <p:nvPr/>
          </p:nvGrpSpPr>
          <p:grpSpPr>
            <a:xfrm>
              <a:off x="5079686" y="5495524"/>
              <a:ext cx="602366" cy="559476"/>
              <a:chOff x="5294301" y="5295622"/>
              <a:chExt cx="541463" cy="502909"/>
            </a:xfrm>
          </p:grpSpPr>
          <p:sp>
            <p:nvSpPr>
              <p:cNvPr id="59" name="Google Shape;608;p13">
                <a:extLst>
                  <a:ext uri="{FF2B5EF4-FFF2-40B4-BE49-F238E27FC236}">
                    <a16:creationId xmlns:a16="http://schemas.microsoft.com/office/drawing/2014/main" id="{EA167636-836D-05FA-18B4-C7DBF7243F76}"/>
                  </a:ext>
                </a:extLst>
              </p:cNvPr>
              <p:cNvSpPr/>
              <p:nvPr/>
            </p:nvSpPr>
            <p:spPr>
              <a:xfrm>
                <a:off x="5294301" y="5525569"/>
                <a:ext cx="541463" cy="272962"/>
              </a:xfrm>
              <a:custGeom>
                <a:avLst/>
                <a:gdLst/>
                <a:ahLst/>
                <a:cxnLst/>
                <a:rect l="l" t="t" r="r" b="b"/>
                <a:pathLst>
                  <a:path w="541463" h="272962" extrusionOk="0">
                    <a:moveTo>
                      <a:pt x="537433" y="175908"/>
                    </a:moveTo>
                    <a:cubicBezTo>
                      <a:pt x="533402" y="165157"/>
                      <a:pt x="534746" y="153062"/>
                      <a:pt x="536090" y="142311"/>
                    </a:cubicBezTo>
                    <a:cubicBezTo>
                      <a:pt x="537433" y="127528"/>
                      <a:pt x="538776" y="119464"/>
                      <a:pt x="532059" y="114089"/>
                    </a:cubicBezTo>
                    <a:cubicBezTo>
                      <a:pt x="530715" y="112745"/>
                      <a:pt x="530715" y="112745"/>
                      <a:pt x="529372" y="112745"/>
                    </a:cubicBezTo>
                    <a:cubicBezTo>
                      <a:pt x="525341" y="110057"/>
                      <a:pt x="521310" y="108713"/>
                      <a:pt x="518623" y="103338"/>
                    </a:cubicBezTo>
                    <a:cubicBezTo>
                      <a:pt x="514592" y="96619"/>
                      <a:pt x="517279" y="88555"/>
                      <a:pt x="519966" y="83180"/>
                    </a:cubicBezTo>
                    <a:cubicBezTo>
                      <a:pt x="526684" y="63021"/>
                      <a:pt x="521310" y="36143"/>
                      <a:pt x="505187" y="25392"/>
                    </a:cubicBezTo>
                    <a:lnTo>
                      <a:pt x="503844" y="28080"/>
                    </a:lnTo>
                    <a:cubicBezTo>
                      <a:pt x="479659" y="20016"/>
                      <a:pt x="458161" y="14641"/>
                      <a:pt x="438008" y="20016"/>
                    </a:cubicBezTo>
                    <a:cubicBezTo>
                      <a:pt x="432633" y="21360"/>
                      <a:pt x="427259" y="25392"/>
                      <a:pt x="420541" y="28080"/>
                    </a:cubicBezTo>
                    <a:cubicBezTo>
                      <a:pt x="415167" y="30768"/>
                      <a:pt x="411136" y="33455"/>
                      <a:pt x="405762" y="36143"/>
                    </a:cubicBezTo>
                    <a:cubicBezTo>
                      <a:pt x="399044" y="38831"/>
                      <a:pt x="392326" y="40175"/>
                      <a:pt x="385608" y="40175"/>
                    </a:cubicBezTo>
                    <a:cubicBezTo>
                      <a:pt x="376203" y="40175"/>
                      <a:pt x="368142" y="37487"/>
                      <a:pt x="362767" y="32111"/>
                    </a:cubicBezTo>
                    <a:cubicBezTo>
                      <a:pt x="357393" y="26736"/>
                      <a:pt x="353362" y="21360"/>
                      <a:pt x="350675" y="15985"/>
                    </a:cubicBezTo>
                    <a:cubicBezTo>
                      <a:pt x="347988" y="11953"/>
                      <a:pt x="346644" y="6578"/>
                      <a:pt x="342614" y="3890"/>
                    </a:cubicBezTo>
                    <a:cubicBezTo>
                      <a:pt x="335896" y="-1486"/>
                      <a:pt x="325147" y="-142"/>
                      <a:pt x="319773" y="1202"/>
                    </a:cubicBezTo>
                    <a:cubicBezTo>
                      <a:pt x="315742" y="1202"/>
                      <a:pt x="313055" y="2546"/>
                      <a:pt x="310367" y="3890"/>
                    </a:cubicBezTo>
                    <a:cubicBezTo>
                      <a:pt x="303649" y="5234"/>
                      <a:pt x="296932" y="7922"/>
                      <a:pt x="288870" y="7922"/>
                    </a:cubicBezTo>
                    <a:cubicBezTo>
                      <a:pt x="283496" y="7922"/>
                      <a:pt x="278121" y="6578"/>
                      <a:pt x="272747" y="6578"/>
                    </a:cubicBezTo>
                    <a:cubicBezTo>
                      <a:pt x="271404" y="50926"/>
                      <a:pt x="260655" y="95275"/>
                      <a:pt x="239158" y="134247"/>
                    </a:cubicBezTo>
                    <a:cubicBezTo>
                      <a:pt x="206912" y="131560"/>
                      <a:pt x="186758" y="100650"/>
                      <a:pt x="167948" y="75116"/>
                    </a:cubicBezTo>
                    <a:cubicBezTo>
                      <a:pt x="150481" y="48238"/>
                      <a:pt x="122266" y="20016"/>
                      <a:pt x="91363" y="28080"/>
                    </a:cubicBezTo>
                    <a:cubicBezTo>
                      <a:pt x="48369" y="38831"/>
                      <a:pt x="49712" y="101994"/>
                      <a:pt x="26872" y="140967"/>
                    </a:cubicBezTo>
                    <a:cubicBezTo>
                      <a:pt x="20154" y="153062"/>
                      <a:pt x="9405" y="163813"/>
                      <a:pt x="4031" y="177252"/>
                    </a:cubicBezTo>
                    <a:cubicBezTo>
                      <a:pt x="1343" y="183971"/>
                      <a:pt x="1343" y="190691"/>
                      <a:pt x="0" y="197410"/>
                    </a:cubicBezTo>
                    <a:lnTo>
                      <a:pt x="0" y="197410"/>
                    </a:lnTo>
                    <a:cubicBezTo>
                      <a:pt x="6718" y="202786"/>
                      <a:pt x="18810" y="197410"/>
                      <a:pt x="26872" y="189347"/>
                    </a:cubicBezTo>
                    <a:cubicBezTo>
                      <a:pt x="37620" y="181284"/>
                      <a:pt x="53743" y="167845"/>
                      <a:pt x="71210" y="174564"/>
                    </a:cubicBezTo>
                    <a:cubicBezTo>
                      <a:pt x="75240" y="175908"/>
                      <a:pt x="79271" y="178596"/>
                      <a:pt x="81958" y="181284"/>
                    </a:cubicBezTo>
                    <a:cubicBezTo>
                      <a:pt x="84646" y="182628"/>
                      <a:pt x="85989" y="183971"/>
                      <a:pt x="88676" y="185315"/>
                    </a:cubicBezTo>
                    <a:cubicBezTo>
                      <a:pt x="98081" y="189347"/>
                      <a:pt x="110174" y="182628"/>
                      <a:pt x="122266" y="175908"/>
                    </a:cubicBezTo>
                    <a:cubicBezTo>
                      <a:pt x="126297" y="173220"/>
                      <a:pt x="130327" y="170533"/>
                      <a:pt x="134358" y="169189"/>
                    </a:cubicBezTo>
                    <a:cubicBezTo>
                      <a:pt x="163917" y="154406"/>
                      <a:pt x="200194" y="159781"/>
                      <a:pt x="225722" y="163813"/>
                    </a:cubicBezTo>
                    <a:cubicBezTo>
                      <a:pt x="278121" y="171877"/>
                      <a:pt x="327834" y="182628"/>
                      <a:pt x="360080" y="220256"/>
                    </a:cubicBezTo>
                    <a:lnTo>
                      <a:pt x="361424" y="221600"/>
                    </a:lnTo>
                    <a:cubicBezTo>
                      <a:pt x="364111" y="225632"/>
                      <a:pt x="368142" y="228320"/>
                      <a:pt x="370829" y="229664"/>
                    </a:cubicBezTo>
                    <a:cubicBezTo>
                      <a:pt x="372172" y="229664"/>
                      <a:pt x="374860" y="229664"/>
                      <a:pt x="377547" y="229664"/>
                    </a:cubicBezTo>
                    <a:cubicBezTo>
                      <a:pt x="380234" y="229664"/>
                      <a:pt x="382921" y="229664"/>
                      <a:pt x="385608" y="229664"/>
                    </a:cubicBezTo>
                    <a:cubicBezTo>
                      <a:pt x="400388" y="231008"/>
                      <a:pt x="408449" y="243103"/>
                      <a:pt x="416511" y="253854"/>
                    </a:cubicBezTo>
                    <a:cubicBezTo>
                      <a:pt x="421885" y="261917"/>
                      <a:pt x="425916" y="268637"/>
                      <a:pt x="432633" y="271324"/>
                    </a:cubicBezTo>
                    <a:cubicBezTo>
                      <a:pt x="440695" y="275356"/>
                      <a:pt x="450100" y="271324"/>
                      <a:pt x="462192" y="265949"/>
                    </a:cubicBezTo>
                    <a:cubicBezTo>
                      <a:pt x="470254" y="263261"/>
                      <a:pt x="478315" y="259230"/>
                      <a:pt x="487720" y="257886"/>
                    </a:cubicBezTo>
                    <a:cubicBezTo>
                      <a:pt x="491751" y="257886"/>
                      <a:pt x="495782" y="257886"/>
                      <a:pt x="501156" y="257886"/>
                    </a:cubicBezTo>
                    <a:cubicBezTo>
                      <a:pt x="507874" y="257886"/>
                      <a:pt x="514592" y="257886"/>
                      <a:pt x="518623" y="255198"/>
                    </a:cubicBezTo>
                    <a:cubicBezTo>
                      <a:pt x="525341" y="251166"/>
                      <a:pt x="526684" y="239071"/>
                      <a:pt x="526684" y="228320"/>
                    </a:cubicBezTo>
                    <a:cubicBezTo>
                      <a:pt x="526684" y="225632"/>
                      <a:pt x="526684" y="221600"/>
                      <a:pt x="526684" y="218913"/>
                    </a:cubicBezTo>
                    <a:cubicBezTo>
                      <a:pt x="528028" y="208161"/>
                      <a:pt x="533402" y="197410"/>
                      <a:pt x="541464" y="192035"/>
                    </a:cubicBezTo>
                    <a:cubicBezTo>
                      <a:pt x="541464" y="183971"/>
                      <a:pt x="538776" y="179940"/>
                      <a:pt x="537433" y="17590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8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9;p13">
                <a:extLst>
                  <a:ext uri="{FF2B5EF4-FFF2-40B4-BE49-F238E27FC236}">
                    <a16:creationId xmlns:a16="http://schemas.microsoft.com/office/drawing/2014/main" id="{752CE661-50D0-AC06-3AC5-8FC7E8BF0B01}"/>
                  </a:ext>
                </a:extLst>
              </p:cNvPr>
              <p:cNvSpPr/>
              <p:nvPr/>
            </p:nvSpPr>
            <p:spPr>
              <a:xfrm>
                <a:off x="5502937" y="5295622"/>
                <a:ext cx="307725" cy="252315"/>
              </a:xfrm>
              <a:custGeom>
                <a:avLst/>
                <a:gdLst/>
                <a:ahLst/>
                <a:cxnLst/>
                <a:rect l="l" t="t" r="r" b="b"/>
                <a:pathLst>
                  <a:path w="307725" h="252315" extrusionOk="0">
                    <a:moveTo>
                      <a:pt x="2306" y="186801"/>
                    </a:moveTo>
                    <a:cubicBezTo>
                      <a:pt x="13055" y="182769"/>
                      <a:pt x="22460" y="177394"/>
                      <a:pt x="30522" y="169330"/>
                    </a:cubicBezTo>
                    <a:cubicBezTo>
                      <a:pt x="46645" y="161267"/>
                      <a:pt x="60081" y="184113"/>
                      <a:pt x="61424" y="201584"/>
                    </a:cubicBezTo>
                    <a:cubicBezTo>
                      <a:pt x="61424" y="206960"/>
                      <a:pt x="62767" y="212335"/>
                      <a:pt x="62767" y="217710"/>
                    </a:cubicBezTo>
                    <a:cubicBezTo>
                      <a:pt x="68142" y="219054"/>
                      <a:pt x="73516" y="220398"/>
                      <a:pt x="78891" y="219054"/>
                    </a:cubicBezTo>
                    <a:cubicBezTo>
                      <a:pt x="84265" y="219054"/>
                      <a:pt x="90983" y="217710"/>
                      <a:pt x="96357" y="216367"/>
                    </a:cubicBezTo>
                    <a:cubicBezTo>
                      <a:pt x="100388" y="215023"/>
                      <a:pt x="103075" y="215023"/>
                      <a:pt x="107106" y="213679"/>
                    </a:cubicBezTo>
                    <a:cubicBezTo>
                      <a:pt x="121885" y="210991"/>
                      <a:pt x="133978" y="213679"/>
                      <a:pt x="143382" y="220398"/>
                    </a:cubicBezTo>
                    <a:cubicBezTo>
                      <a:pt x="148757" y="225774"/>
                      <a:pt x="152788" y="231149"/>
                      <a:pt x="155475" y="236525"/>
                    </a:cubicBezTo>
                    <a:cubicBezTo>
                      <a:pt x="158162" y="240557"/>
                      <a:pt x="159506" y="245932"/>
                      <a:pt x="163536" y="248620"/>
                    </a:cubicBezTo>
                    <a:cubicBezTo>
                      <a:pt x="170254" y="253996"/>
                      <a:pt x="182346" y="252652"/>
                      <a:pt x="190408" y="249964"/>
                    </a:cubicBezTo>
                    <a:cubicBezTo>
                      <a:pt x="195782" y="248620"/>
                      <a:pt x="199813" y="245932"/>
                      <a:pt x="203844" y="243244"/>
                    </a:cubicBezTo>
                    <a:cubicBezTo>
                      <a:pt x="210562" y="240557"/>
                      <a:pt x="215936" y="236525"/>
                      <a:pt x="223997" y="233837"/>
                    </a:cubicBezTo>
                    <a:cubicBezTo>
                      <a:pt x="244151" y="227118"/>
                      <a:pt x="266992" y="231149"/>
                      <a:pt x="284459" y="236525"/>
                    </a:cubicBezTo>
                    <a:lnTo>
                      <a:pt x="285802" y="235181"/>
                    </a:lnTo>
                    <a:cubicBezTo>
                      <a:pt x="304612" y="224430"/>
                      <a:pt x="312674" y="198896"/>
                      <a:pt x="304612" y="180082"/>
                    </a:cubicBezTo>
                    <a:lnTo>
                      <a:pt x="303269" y="176050"/>
                    </a:lnTo>
                    <a:cubicBezTo>
                      <a:pt x="301925" y="172018"/>
                      <a:pt x="299238" y="166643"/>
                      <a:pt x="299238" y="161267"/>
                    </a:cubicBezTo>
                    <a:cubicBezTo>
                      <a:pt x="299238" y="158579"/>
                      <a:pt x="299238" y="154547"/>
                      <a:pt x="300582" y="151860"/>
                    </a:cubicBezTo>
                    <a:cubicBezTo>
                      <a:pt x="300582" y="149172"/>
                      <a:pt x="301925" y="147828"/>
                      <a:pt x="300582" y="146484"/>
                    </a:cubicBezTo>
                    <a:cubicBezTo>
                      <a:pt x="300582" y="143796"/>
                      <a:pt x="297894" y="139765"/>
                      <a:pt x="295208" y="135733"/>
                    </a:cubicBezTo>
                    <a:cubicBezTo>
                      <a:pt x="293864" y="134389"/>
                      <a:pt x="292520" y="133045"/>
                      <a:pt x="292520" y="131701"/>
                    </a:cubicBezTo>
                    <a:cubicBezTo>
                      <a:pt x="275054" y="107511"/>
                      <a:pt x="281772" y="75258"/>
                      <a:pt x="293864" y="52412"/>
                    </a:cubicBezTo>
                    <a:lnTo>
                      <a:pt x="296551" y="48380"/>
                    </a:lnTo>
                    <a:cubicBezTo>
                      <a:pt x="299238" y="41661"/>
                      <a:pt x="303269" y="36285"/>
                      <a:pt x="303269" y="30910"/>
                    </a:cubicBezTo>
                    <a:cubicBezTo>
                      <a:pt x="304612" y="21502"/>
                      <a:pt x="297894" y="10751"/>
                      <a:pt x="288490" y="8063"/>
                    </a:cubicBezTo>
                    <a:lnTo>
                      <a:pt x="291177" y="0"/>
                    </a:lnTo>
                    <a:cubicBezTo>
                      <a:pt x="254900" y="22846"/>
                      <a:pt x="203844" y="24190"/>
                      <a:pt x="158162" y="24190"/>
                    </a:cubicBezTo>
                    <a:cubicBezTo>
                      <a:pt x="100388" y="24190"/>
                      <a:pt x="31865" y="30910"/>
                      <a:pt x="963" y="79290"/>
                    </a:cubicBezTo>
                    <a:cubicBezTo>
                      <a:pt x="9024" y="84665"/>
                      <a:pt x="17086" y="90041"/>
                      <a:pt x="25147" y="94072"/>
                    </a:cubicBezTo>
                    <a:cubicBezTo>
                      <a:pt x="3650" y="119607"/>
                      <a:pt x="-4412" y="154547"/>
                      <a:pt x="2306" y="186801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8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" name="Google Shape;610;p13">
              <a:extLst>
                <a:ext uri="{FF2B5EF4-FFF2-40B4-BE49-F238E27FC236}">
                  <a16:creationId xmlns:a16="http://schemas.microsoft.com/office/drawing/2014/main" id="{A73D9670-4DB8-5A03-ABBF-EC1022DDDB3A}"/>
                </a:ext>
              </a:extLst>
            </p:cNvPr>
            <p:cNvGrpSpPr/>
            <p:nvPr/>
          </p:nvGrpSpPr>
          <p:grpSpPr>
            <a:xfrm>
              <a:off x="5674580" y="7052798"/>
              <a:ext cx="409549" cy="436242"/>
              <a:chOff x="5829047" y="6695445"/>
              <a:chExt cx="368141" cy="392135"/>
            </a:xfrm>
          </p:grpSpPr>
          <p:sp>
            <p:nvSpPr>
              <p:cNvPr id="57" name="Google Shape;611;p13">
                <a:extLst>
                  <a:ext uri="{FF2B5EF4-FFF2-40B4-BE49-F238E27FC236}">
                    <a16:creationId xmlns:a16="http://schemas.microsoft.com/office/drawing/2014/main" id="{A6C13527-21FF-31E3-463B-CCCD05989BAA}"/>
                  </a:ext>
                </a:extLst>
              </p:cNvPr>
              <p:cNvSpPr/>
              <p:nvPr/>
            </p:nvSpPr>
            <p:spPr>
              <a:xfrm>
                <a:off x="5829047" y="6695445"/>
                <a:ext cx="313054" cy="248646"/>
              </a:xfrm>
              <a:custGeom>
                <a:avLst/>
                <a:gdLst/>
                <a:ahLst/>
                <a:cxnLst/>
                <a:rect l="l" t="t" r="r" b="b"/>
                <a:pathLst>
                  <a:path w="313054" h="248646" extrusionOk="0">
                    <a:moveTo>
                      <a:pt x="167948" y="247788"/>
                    </a:moveTo>
                    <a:lnTo>
                      <a:pt x="170635" y="245101"/>
                    </a:lnTo>
                    <a:cubicBezTo>
                      <a:pt x="177353" y="250476"/>
                      <a:pt x="188102" y="249132"/>
                      <a:pt x="194820" y="245101"/>
                    </a:cubicBezTo>
                    <a:cubicBezTo>
                      <a:pt x="198850" y="243757"/>
                      <a:pt x="202881" y="241069"/>
                      <a:pt x="206912" y="239725"/>
                    </a:cubicBezTo>
                    <a:cubicBezTo>
                      <a:pt x="213630" y="237037"/>
                      <a:pt x="219004" y="233005"/>
                      <a:pt x="227065" y="231662"/>
                    </a:cubicBezTo>
                    <a:cubicBezTo>
                      <a:pt x="241845" y="227630"/>
                      <a:pt x="256624" y="228974"/>
                      <a:pt x="268717" y="230318"/>
                    </a:cubicBezTo>
                    <a:cubicBezTo>
                      <a:pt x="276778" y="231662"/>
                      <a:pt x="284840" y="231662"/>
                      <a:pt x="292901" y="233005"/>
                    </a:cubicBezTo>
                    <a:cubicBezTo>
                      <a:pt x="300963" y="234349"/>
                      <a:pt x="307680" y="235693"/>
                      <a:pt x="313055" y="238381"/>
                    </a:cubicBezTo>
                    <a:cubicBezTo>
                      <a:pt x="294245" y="202096"/>
                      <a:pt x="270060" y="169843"/>
                      <a:pt x="240501" y="141621"/>
                    </a:cubicBezTo>
                    <a:cubicBezTo>
                      <a:pt x="235127" y="136245"/>
                      <a:pt x="229753" y="130870"/>
                      <a:pt x="227065" y="122806"/>
                    </a:cubicBezTo>
                    <a:cubicBezTo>
                      <a:pt x="224379" y="114743"/>
                      <a:pt x="227065" y="106680"/>
                      <a:pt x="229753" y="99960"/>
                    </a:cubicBezTo>
                    <a:cubicBezTo>
                      <a:pt x="231096" y="95929"/>
                      <a:pt x="232440" y="93241"/>
                      <a:pt x="232440" y="90553"/>
                    </a:cubicBezTo>
                    <a:cubicBezTo>
                      <a:pt x="233783" y="78458"/>
                      <a:pt x="223035" y="67707"/>
                      <a:pt x="212286" y="63675"/>
                    </a:cubicBezTo>
                    <a:cubicBezTo>
                      <a:pt x="198850" y="58299"/>
                      <a:pt x="184071" y="59643"/>
                      <a:pt x="169292" y="59643"/>
                    </a:cubicBezTo>
                    <a:lnTo>
                      <a:pt x="158543" y="59643"/>
                    </a:lnTo>
                    <a:lnTo>
                      <a:pt x="161230" y="48892"/>
                    </a:lnTo>
                    <a:cubicBezTo>
                      <a:pt x="163917" y="36797"/>
                      <a:pt x="158543" y="27390"/>
                      <a:pt x="153168" y="20671"/>
                    </a:cubicBezTo>
                    <a:cubicBezTo>
                      <a:pt x="139733" y="5888"/>
                      <a:pt x="115548" y="-2176"/>
                      <a:pt x="95394" y="512"/>
                    </a:cubicBezTo>
                    <a:cubicBezTo>
                      <a:pt x="79271" y="3200"/>
                      <a:pt x="64492" y="8576"/>
                      <a:pt x="48369" y="15295"/>
                    </a:cubicBezTo>
                    <a:cubicBezTo>
                      <a:pt x="32246" y="20671"/>
                      <a:pt x="16123" y="27390"/>
                      <a:pt x="0" y="30078"/>
                    </a:cubicBezTo>
                    <a:cubicBezTo>
                      <a:pt x="12092" y="36797"/>
                      <a:pt x="22841" y="46204"/>
                      <a:pt x="30902" y="55612"/>
                    </a:cubicBezTo>
                    <a:cubicBezTo>
                      <a:pt x="34933" y="60987"/>
                      <a:pt x="38964" y="65019"/>
                      <a:pt x="41651" y="70395"/>
                    </a:cubicBezTo>
                    <a:cubicBezTo>
                      <a:pt x="52400" y="86521"/>
                      <a:pt x="63149" y="99960"/>
                      <a:pt x="79271" y="108024"/>
                    </a:cubicBezTo>
                    <a:cubicBezTo>
                      <a:pt x="81959" y="109368"/>
                      <a:pt x="83302" y="109368"/>
                      <a:pt x="85989" y="110711"/>
                    </a:cubicBezTo>
                    <a:cubicBezTo>
                      <a:pt x="95394" y="114743"/>
                      <a:pt x="106143" y="118775"/>
                      <a:pt x="111517" y="129526"/>
                    </a:cubicBezTo>
                    <a:cubicBezTo>
                      <a:pt x="112861" y="133557"/>
                      <a:pt x="114205" y="137589"/>
                      <a:pt x="114205" y="140277"/>
                    </a:cubicBezTo>
                    <a:cubicBezTo>
                      <a:pt x="115548" y="142965"/>
                      <a:pt x="115548" y="146996"/>
                      <a:pt x="116892" y="148340"/>
                    </a:cubicBezTo>
                    <a:cubicBezTo>
                      <a:pt x="118235" y="149684"/>
                      <a:pt x="120922" y="152372"/>
                      <a:pt x="124953" y="153716"/>
                    </a:cubicBezTo>
                    <a:cubicBezTo>
                      <a:pt x="126297" y="155060"/>
                      <a:pt x="127640" y="155060"/>
                      <a:pt x="128984" y="156404"/>
                    </a:cubicBezTo>
                    <a:cubicBezTo>
                      <a:pt x="151825" y="169843"/>
                      <a:pt x="159886" y="196721"/>
                      <a:pt x="163917" y="223598"/>
                    </a:cubicBezTo>
                    <a:cubicBezTo>
                      <a:pt x="165261" y="231662"/>
                      <a:pt x="166604" y="239725"/>
                      <a:pt x="167948" y="24778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8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612;p13">
                <a:extLst>
                  <a:ext uri="{FF2B5EF4-FFF2-40B4-BE49-F238E27FC236}">
                    <a16:creationId xmlns:a16="http://schemas.microsoft.com/office/drawing/2014/main" id="{51A4F962-1A17-2299-551F-F2865EC610F7}"/>
                  </a:ext>
                </a:extLst>
              </p:cNvPr>
              <p:cNvSpPr/>
              <p:nvPr/>
            </p:nvSpPr>
            <p:spPr>
              <a:xfrm>
                <a:off x="5999682" y="6940546"/>
                <a:ext cx="197506" cy="147034"/>
              </a:xfrm>
              <a:custGeom>
                <a:avLst/>
                <a:gdLst/>
                <a:ahLst/>
                <a:cxnLst/>
                <a:rect l="l" t="t" r="r" b="b"/>
                <a:pathLst>
                  <a:path w="197506" h="147034" extrusionOk="0">
                    <a:moveTo>
                      <a:pt x="197507" y="84665"/>
                    </a:moveTo>
                    <a:cubicBezTo>
                      <a:pt x="180040" y="68538"/>
                      <a:pt x="161230" y="51068"/>
                      <a:pt x="143763" y="34941"/>
                    </a:cubicBezTo>
                    <a:cubicBezTo>
                      <a:pt x="143763" y="28222"/>
                      <a:pt x="150481" y="24190"/>
                      <a:pt x="157199" y="24190"/>
                    </a:cubicBezTo>
                    <a:cubicBezTo>
                      <a:pt x="155855" y="22846"/>
                      <a:pt x="155855" y="20158"/>
                      <a:pt x="154512" y="18815"/>
                    </a:cubicBezTo>
                    <a:lnTo>
                      <a:pt x="153168" y="20158"/>
                    </a:lnTo>
                    <a:cubicBezTo>
                      <a:pt x="147794" y="12095"/>
                      <a:pt x="135702" y="6720"/>
                      <a:pt x="119579" y="4032"/>
                    </a:cubicBezTo>
                    <a:cubicBezTo>
                      <a:pt x="111517" y="2688"/>
                      <a:pt x="103456" y="1344"/>
                      <a:pt x="96738" y="1344"/>
                    </a:cubicBezTo>
                    <a:cubicBezTo>
                      <a:pt x="84646" y="0"/>
                      <a:pt x="72553" y="-1344"/>
                      <a:pt x="60461" y="2688"/>
                    </a:cubicBezTo>
                    <a:cubicBezTo>
                      <a:pt x="55087" y="4032"/>
                      <a:pt x="49712" y="6720"/>
                      <a:pt x="44338" y="9407"/>
                    </a:cubicBezTo>
                    <a:cubicBezTo>
                      <a:pt x="40307" y="12095"/>
                      <a:pt x="34933" y="13439"/>
                      <a:pt x="30902" y="16127"/>
                    </a:cubicBezTo>
                    <a:cubicBezTo>
                      <a:pt x="20154" y="20158"/>
                      <a:pt x="9405" y="21502"/>
                      <a:pt x="0" y="17471"/>
                    </a:cubicBezTo>
                    <a:cubicBezTo>
                      <a:pt x="5374" y="59131"/>
                      <a:pt x="10749" y="102136"/>
                      <a:pt x="13436" y="145140"/>
                    </a:cubicBezTo>
                    <a:cubicBezTo>
                      <a:pt x="21497" y="149172"/>
                      <a:pt x="33590" y="146484"/>
                      <a:pt x="44338" y="139765"/>
                    </a:cubicBezTo>
                    <a:lnTo>
                      <a:pt x="49712" y="135733"/>
                    </a:lnTo>
                    <a:cubicBezTo>
                      <a:pt x="61804" y="127670"/>
                      <a:pt x="75240" y="119606"/>
                      <a:pt x="91363" y="120950"/>
                    </a:cubicBezTo>
                    <a:cubicBezTo>
                      <a:pt x="98081" y="122294"/>
                      <a:pt x="104799" y="124982"/>
                      <a:pt x="108830" y="127670"/>
                    </a:cubicBezTo>
                    <a:lnTo>
                      <a:pt x="143763" y="143796"/>
                    </a:lnTo>
                    <a:cubicBezTo>
                      <a:pt x="137045" y="126326"/>
                      <a:pt x="128984" y="108855"/>
                      <a:pt x="119579" y="91385"/>
                    </a:cubicBezTo>
                    <a:cubicBezTo>
                      <a:pt x="145107" y="90041"/>
                      <a:pt x="170635" y="87353"/>
                      <a:pt x="197507" y="84665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8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" name="Google Shape;613;p13">
              <a:extLst>
                <a:ext uri="{FF2B5EF4-FFF2-40B4-BE49-F238E27FC236}">
                  <a16:creationId xmlns:a16="http://schemas.microsoft.com/office/drawing/2014/main" id="{9EBFB5A8-A324-7A97-0F65-08613322E320}"/>
                </a:ext>
              </a:extLst>
            </p:cNvPr>
            <p:cNvSpPr/>
            <p:nvPr/>
          </p:nvSpPr>
          <p:spPr>
            <a:xfrm>
              <a:off x="5033349" y="7905264"/>
              <a:ext cx="293030" cy="288786"/>
            </a:xfrm>
            <a:custGeom>
              <a:avLst/>
              <a:gdLst/>
              <a:ahLst/>
              <a:cxnLst/>
              <a:rect l="l" t="t" r="r" b="b"/>
              <a:pathLst>
                <a:path w="263403" h="259588" extrusionOk="0">
                  <a:moveTo>
                    <a:pt x="102112" y="258282"/>
                  </a:moveTo>
                  <a:lnTo>
                    <a:pt x="104799" y="258282"/>
                  </a:lnTo>
                  <a:cubicBezTo>
                    <a:pt x="139733" y="263658"/>
                    <a:pt x="176009" y="251563"/>
                    <a:pt x="212286" y="238124"/>
                  </a:cubicBezTo>
                  <a:cubicBezTo>
                    <a:pt x="232440" y="231404"/>
                    <a:pt x="251250" y="221997"/>
                    <a:pt x="259311" y="205870"/>
                  </a:cubicBezTo>
                  <a:cubicBezTo>
                    <a:pt x="266029" y="191088"/>
                    <a:pt x="263342" y="173617"/>
                    <a:pt x="259311" y="154802"/>
                  </a:cubicBezTo>
                  <a:cubicBezTo>
                    <a:pt x="253937" y="130612"/>
                    <a:pt x="247219" y="111798"/>
                    <a:pt x="237814" y="101047"/>
                  </a:cubicBezTo>
                  <a:cubicBezTo>
                    <a:pt x="231096" y="98359"/>
                    <a:pt x="220348" y="102391"/>
                    <a:pt x="212286" y="109110"/>
                  </a:cubicBezTo>
                  <a:cubicBezTo>
                    <a:pt x="198850" y="119861"/>
                    <a:pt x="184071" y="131956"/>
                    <a:pt x="166604" y="126580"/>
                  </a:cubicBezTo>
                  <a:lnTo>
                    <a:pt x="159886" y="123893"/>
                  </a:lnTo>
                  <a:lnTo>
                    <a:pt x="161230" y="117173"/>
                  </a:lnTo>
                  <a:cubicBezTo>
                    <a:pt x="161230" y="115829"/>
                    <a:pt x="158543" y="111798"/>
                    <a:pt x="155856" y="109110"/>
                  </a:cubicBezTo>
                  <a:cubicBezTo>
                    <a:pt x="151825" y="105078"/>
                    <a:pt x="146450" y="99703"/>
                    <a:pt x="145107" y="92983"/>
                  </a:cubicBezTo>
                  <a:cubicBezTo>
                    <a:pt x="143763" y="88952"/>
                    <a:pt x="145107" y="86264"/>
                    <a:pt x="145107" y="82232"/>
                  </a:cubicBezTo>
                  <a:cubicBezTo>
                    <a:pt x="145107" y="80888"/>
                    <a:pt x="145107" y="78200"/>
                    <a:pt x="145107" y="78200"/>
                  </a:cubicBezTo>
                  <a:cubicBezTo>
                    <a:pt x="143763" y="72825"/>
                    <a:pt x="138389" y="70137"/>
                    <a:pt x="127640" y="64761"/>
                  </a:cubicBezTo>
                  <a:cubicBezTo>
                    <a:pt x="120922" y="62074"/>
                    <a:pt x="114205" y="59386"/>
                    <a:pt x="108830" y="55354"/>
                  </a:cubicBezTo>
                  <a:cubicBezTo>
                    <a:pt x="100769" y="48635"/>
                    <a:pt x="95394" y="39227"/>
                    <a:pt x="91363" y="29820"/>
                  </a:cubicBezTo>
                  <a:cubicBezTo>
                    <a:pt x="88677" y="24445"/>
                    <a:pt x="87333" y="20413"/>
                    <a:pt x="84646" y="16382"/>
                  </a:cubicBezTo>
                  <a:cubicBezTo>
                    <a:pt x="79271" y="6974"/>
                    <a:pt x="68523" y="1599"/>
                    <a:pt x="55087" y="255"/>
                  </a:cubicBezTo>
                  <a:cubicBezTo>
                    <a:pt x="42994" y="-1089"/>
                    <a:pt x="30902" y="2943"/>
                    <a:pt x="24184" y="11006"/>
                  </a:cubicBezTo>
                  <a:cubicBezTo>
                    <a:pt x="22841" y="12350"/>
                    <a:pt x="22841" y="12350"/>
                    <a:pt x="21497" y="13694"/>
                  </a:cubicBezTo>
                  <a:lnTo>
                    <a:pt x="20154" y="17725"/>
                  </a:lnTo>
                  <a:cubicBezTo>
                    <a:pt x="20154" y="17725"/>
                    <a:pt x="18810" y="17725"/>
                    <a:pt x="18810" y="16382"/>
                  </a:cubicBezTo>
                  <a:cubicBezTo>
                    <a:pt x="17466" y="19069"/>
                    <a:pt x="16123" y="20413"/>
                    <a:pt x="14779" y="23101"/>
                  </a:cubicBezTo>
                  <a:cubicBezTo>
                    <a:pt x="9405" y="31164"/>
                    <a:pt x="5374" y="37883"/>
                    <a:pt x="0" y="45947"/>
                  </a:cubicBezTo>
                  <a:lnTo>
                    <a:pt x="4031" y="51322"/>
                  </a:lnTo>
                  <a:cubicBezTo>
                    <a:pt x="4031" y="51322"/>
                    <a:pt x="4031" y="51322"/>
                    <a:pt x="2687" y="52666"/>
                  </a:cubicBezTo>
                  <a:cubicBezTo>
                    <a:pt x="2687" y="55354"/>
                    <a:pt x="2687" y="58042"/>
                    <a:pt x="5374" y="59386"/>
                  </a:cubicBezTo>
                  <a:cubicBezTo>
                    <a:pt x="8062" y="62074"/>
                    <a:pt x="10749" y="64761"/>
                    <a:pt x="14779" y="66105"/>
                  </a:cubicBezTo>
                  <a:cubicBezTo>
                    <a:pt x="17466" y="67449"/>
                    <a:pt x="20154" y="70137"/>
                    <a:pt x="22841" y="71481"/>
                  </a:cubicBezTo>
                  <a:cubicBezTo>
                    <a:pt x="36276" y="82232"/>
                    <a:pt x="41651" y="97015"/>
                    <a:pt x="47025" y="113142"/>
                  </a:cubicBezTo>
                  <a:cubicBezTo>
                    <a:pt x="63148" y="158834"/>
                    <a:pt x="75241" y="204526"/>
                    <a:pt x="85989" y="251563"/>
                  </a:cubicBezTo>
                  <a:cubicBezTo>
                    <a:pt x="91363" y="255594"/>
                    <a:pt x="98081" y="256938"/>
                    <a:pt x="102112" y="25828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614;p13">
              <a:extLst>
                <a:ext uri="{FF2B5EF4-FFF2-40B4-BE49-F238E27FC236}">
                  <a16:creationId xmlns:a16="http://schemas.microsoft.com/office/drawing/2014/main" id="{C2C4CC7A-827E-D961-ABDA-107660C423A8}"/>
                </a:ext>
              </a:extLst>
            </p:cNvPr>
            <p:cNvSpPr/>
            <p:nvPr/>
          </p:nvSpPr>
          <p:spPr>
            <a:xfrm>
              <a:off x="4657725" y="7097643"/>
              <a:ext cx="627657" cy="406938"/>
            </a:xfrm>
            <a:custGeom>
              <a:avLst/>
              <a:gdLst/>
              <a:ahLst/>
              <a:cxnLst/>
              <a:rect l="l" t="t" r="r" b="b"/>
              <a:pathLst>
                <a:path w="564197" h="365794" extrusionOk="0">
                  <a:moveTo>
                    <a:pt x="372580" y="314989"/>
                  </a:moveTo>
                  <a:cubicBezTo>
                    <a:pt x="373923" y="310957"/>
                    <a:pt x="376610" y="306925"/>
                    <a:pt x="380641" y="302894"/>
                  </a:cubicBezTo>
                  <a:cubicBezTo>
                    <a:pt x="387359" y="296174"/>
                    <a:pt x="394077" y="292143"/>
                    <a:pt x="402138" y="288111"/>
                  </a:cubicBezTo>
                  <a:lnTo>
                    <a:pt x="406169" y="285423"/>
                  </a:lnTo>
                  <a:cubicBezTo>
                    <a:pt x="445133" y="263921"/>
                    <a:pt x="473349" y="224948"/>
                    <a:pt x="481410" y="180599"/>
                  </a:cubicBezTo>
                  <a:cubicBezTo>
                    <a:pt x="481410" y="176568"/>
                    <a:pt x="482753" y="173880"/>
                    <a:pt x="482753" y="169848"/>
                  </a:cubicBezTo>
                  <a:cubicBezTo>
                    <a:pt x="485441" y="153722"/>
                    <a:pt x="486784" y="137595"/>
                    <a:pt x="497533" y="124156"/>
                  </a:cubicBezTo>
                  <a:cubicBezTo>
                    <a:pt x="506938" y="112061"/>
                    <a:pt x="520374" y="106685"/>
                    <a:pt x="532466" y="101310"/>
                  </a:cubicBezTo>
                  <a:cubicBezTo>
                    <a:pt x="540528" y="98622"/>
                    <a:pt x="548589" y="94590"/>
                    <a:pt x="553964" y="90559"/>
                  </a:cubicBezTo>
                  <a:cubicBezTo>
                    <a:pt x="562025" y="83839"/>
                    <a:pt x="566056" y="70401"/>
                    <a:pt x="563368" y="62337"/>
                  </a:cubicBezTo>
                  <a:cubicBezTo>
                    <a:pt x="562025" y="56962"/>
                    <a:pt x="559338" y="55618"/>
                    <a:pt x="556651" y="55618"/>
                  </a:cubicBezTo>
                  <a:lnTo>
                    <a:pt x="556651" y="54274"/>
                  </a:lnTo>
                  <a:cubicBezTo>
                    <a:pt x="548589" y="52930"/>
                    <a:pt x="540528" y="50242"/>
                    <a:pt x="532466" y="47554"/>
                  </a:cubicBezTo>
                  <a:cubicBezTo>
                    <a:pt x="527092" y="46210"/>
                    <a:pt x="509625" y="40835"/>
                    <a:pt x="505595" y="24708"/>
                  </a:cubicBezTo>
                  <a:cubicBezTo>
                    <a:pt x="505595" y="23364"/>
                    <a:pt x="505595" y="23364"/>
                    <a:pt x="505595" y="22020"/>
                  </a:cubicBezTo>
                  <a:cubicBezTo>
                    <a:pt x="505595" y="22020"/>
                    <a:pt x="504251" y="20676"/>
                    <a:pt x="504251" y="20676"/>
                  </a:cubicBezTo>
                  <a:cubicBezTo>
                    <a:pt x="498877" y="16645"/>
                    <a:pt x="489471" y="13957"/>
                    <a:pt x="480067" y="16645"/>
                  </a:cubicBezTo>
                  <a:cubicBezTo>
                    <a:pt x="474692" y="17988"/>
                    <a:pt x="470661" y="19332"/>
                    <a:pt x="465287" y="20676"/>
                  </a:cubicBezTo>
                  <a:cubicBezTo>
                    <a:pt x="454538" y="23364"/>
                    <a:pt x="442446" y="27396"/>
                    <a:pt x="430354" y="24708"/>
                  </a:cubicBezTo>
                  <a:cubicBezTo>
                    <a:pt x="419605" y="23364"/>
                    <a:pt x="410200" y="16645"/>
                    <a:pt x="402138" y="11269"/>
                  </a:cubicBezTo>
                  <a:cubicBezTo>
                    <a:pt x="398108" y="8581"/>
                    <a:pt x="395421" y="7237"/>
                    <a:pt x="391390" y="4550"/>
                  </a:cubicBezTo>
                  <a:cubicBezTo>
                    <a:pt x="381985" y="-826"/>
                    <a:pt x="368549" y="-2170"/>
                    <a:pt x="361831" y="4550"/>
                  </a:cubicBezTo>
                  <a:cubicBezTo>
                    <a:pt x="360487" y="5893"/>
                    <a:pt x="359144" y="7237"/>
                    <a:pt x="359144" y="8581"/>
                  </a:cubicBezTo>
                  <a:cubicBezTo>
                    <a:pt x="356457" y="12613"/>
                    <a:pt x="353769" y="16645"/>
                    <a:pt x="348395" y="19332"/>
                  </a:cubicBezTo>
                  <a:cubicBezTo>
                    <a:pt x="343021" y="22020"/>
                    <a:pt x="336303" y="22020"/>
                    <a:pt x="330929" y="22020"/>
                  </a:cubicBezTo>
                  <a:cubicBezTo>
                    <a:pt x="328241" y="22020"/>
                    <a:pt x="325555" y="22020"/>
                    <a:pt x="324211" y="22020"/>
                  </a:cubicBezTo>
                  <a:cubicBezTo>
                    <a:pt x="316149" y="23364"/>
                    <a:pt x="313462" y="31427"/>
                    <a:pt x="309431" y="46210"/>
                  </a:cubicBezTo>
                  <a:cubicBezTo>
                    <a:pt x="305401" y="59649"/>
                    <a:pt x="300026" y="75776"/>
                    <a:pt x="285247" y="81152"/>
                  </a:cubicBezTo>
                  <a:cubicBezTo>
                    <a:pt x="279872" y="83839"/>
                    <a:pt x="274498" y="83839"/>
                    <a:pt x="270468" y="83839"/>
                  </a:cubicBezTo>
                  <a:lnTo>
                    <a:pt x="210006" y="86527"/>
                  </a:lnTo>
                  <a:cubicBezTo>
                    <a:pt x="211350" y="93246"/>
                    <a:pt x="210006" y="101310"/>
                    <a:pt x="205975" y="108029"/>
                  </a:cubicBezTo>
                  <a:cubicBezTo>
                    <a:pt x="199257" y="121468"/>
                    <a:pt x="187165" y="133563"/>
                    <a:pt x="172386" y="136251"/>
                  </a:cubicBezTo>
                  <a:cubicBezTo>
                    <a:pt x="167011" y="137595"/>
                    <a:pt x="161637" y="138939"/>
                    <a:pt x="156263" y="138939"/>
                  </a:cubicBezTo>
                  <a:cubicBezTo>
                    <a:pt x="137453" y="138939"/>
                    <a:pt x="119986" y="132219"/>
                    <a:pt x="103863" y="125500"/>
                  </a:cubicBezTo>
                  <a:lnTo>
                    <a:pt x="97145" y="122812"/>
                  </a:lnTo>
                  <a:cubicBezTo>
                    <a:pt x="79679" y="114749"/>
                    <a:pt x="62212" y="106685"/>
                    <a:pt x="44745" y="106685"/>
                  </a:cubicBezTo>
                  <a:lnTo>
                    <a:pt x="44745" y="106685"/>
                  </a:lnTo>
                  <a:cubicBezTo>
                    <a:pt x="33997" y="117437"/>
                    <a:pt x="20561" y="122812"/>
                    <a:pt x="5781" y="122812"/>
                  </a:cubicBezTo>
                  <a:cubicBezTo>
                    <a:pt x="3095" y="128188"/>
                    <a:pt x="4438" y="134907"/>
                    <a:pt x="7125" y="140283"/>
                  </a:cubicBezTo>
                  <a:cubicBezTo>
                    <a:pt x="12499" y="148346"/>
                    <a:pt x="20561" y="153722"/>
                    <a:pt x="28623" y="159097"/>
                  </a:cubicBezTo>
                  <a:lnTo>
                    <a:pt x="38027" y="165817"/>
                  </a:lnTo>
                  <a:lnTo>
                    <a:pt x="28623" y="172536"/>
                  </a:lnTo>
                  <a:cubicBezTo>
                    <a:pt x="8469" y="188663"/>
                    <a:pt x="-2280" y="215541"/>
                    <a:pt x="407" y="242419"/>
                  </a:cubicBezTo>
                  <a:cubicBezTo>
                    <a:pt x="9812" y="242419"/>
                    <a:pt x="17874" y="246450"/>
                    <a:pt x="24592" y="251826"/>
                  </a:cubicBezTo>
                  <a:cubicBezTo>
                    <a:pt x="33997" y="259889"/>
                    <a:pt x="39371" y="271984"/>
                    <a:pt x="44745" y="281391"/>
                  </a:cubicBezTo>
                  <a:lnTo>
                    <a:pt x="67586" y="328428"/>
                  </a:lnTo>
                  <a:cubicBezTo>
                    <a:pt x="68930" y="332460"/>
                    <a:pt x="71617" y="336491"/>
                    <a:pt x="74304" y="337835"/>
                  </a:cubicBezTo>
                  <a:cubicBezTo>
                    <a:pt x="79679" y="343210"/>
                    <a:pt x="87740" y="343210"/>
                    <a:pt x="97145" y="344554"/>
                  </a:cubicBezTo>
                  <a:cubicBezTo>
                    <a:pt x="102520" y="344554"/>
                    <a:pt x="106550" y="345898"/>
                    <a:pt x="111924" y="345898"/>
                  </a:cubicBezTo>
                  <a:cubicBezTo>
                    <a:pt x="121330" y="347242"/>
                    <a:pt x="130735" y="352618"/>
                    <a:pt x="138796" y="356649"/>
                  </a:cubicBezTo>
                  <a:cubicBezTo>
                    <a:pt x="145514" y="360681"/>
                    <a:pt x="152232" y="363369"/>
                    <a:pt x="158950" y="364713"/>
                  </a:cubicBezTo>
                  <a:cubicBezTo>
                    <a:pt x="167011" y="367400"/>
                    <a:pt x="176417" y="364713"/>
                    <a:pt x="183135" y="360681"/>
                  </a:cubicBezTo>
                  <a:cubicBezTo>
                    <a:pt x="185822" y="357993"/>
                    <a:pt x="188509" y="355305"/>
                    <a:pt x="188509" y="352618"/>
                  </a:cubicBezTo>
                  <a:lnTo>
                    <a:pt x="188509" y="348586"/>
                  </a:lnTo>
                  <a:lnTo>
                    <a:pt x="192539" y="345898"/>
                  </a:lnTo>
                  <a:cubicBezTo>
                    <a:pt x="244940" y="313645"/>
                    <a:pt x="310775" y="301550"/>
                    <a:pt x="372580" y="31498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615;p13">
              <a:extLst>
                <a:ext uri="{FF2B5EF4-FFF2-40B4-BE49-F238E27FC236}">
                  <a16:creationId xmlns:a16="http://schemas.microsoft.com/office/drawing/2014/main" id="{91FCAC10-4050-D409-07C9-CA02D73386CE}"/>
                </a:ext>
              </a:extLst>
            </p:cNvPr>
            <p:cNvSpPr/>
            <p:nvPr/>
          </p:nvSpPr>
          <p:spPr>
            <a:xfrm>
              <a:off x="5282966" y="7711673"/>
              <a:ext cx="648703" cy="408955"/>
            </a:xfrm>
            <a:custGeom>
              <a:avLst/>
              <a:gdLst/>
              <a:ahLst/>
              <a:cxnLst/>
              <a:rect l="l" t="t" r="r" b="b"/>
              <a:pathLst>
                <a:path w="583115" h="367607" extrusionOk="0">
                  <a:moveTo>
                    <a:pt x="583115" y="43914"/>
                  </a:moveTo>
                  <a:lnTo>
                    <a:pt x="583115" y="43914"/>
                  </a:lnTo>
                  <a:lnTo>
                    <a:pt x="562962" y="22412"/>
                  </a:lnTo>
                  <a:cubicBezTo>
                    <a:pt x="542808" y="7629"/>
                    <a:pt x="511905" y="6285"/>
                    <a:pt x="490408" y="19724"/>
                  </a:cubicBezTo>
                  <a:cubicBezTo>
                    <a:pt x="489065" y="21068"/>
                    <a:pt x="487721" y="22412"/>
                    <a:pt x="485034" y="22412"/>
                  </a:cubicBezTo>
                  <a:cubicBezTo>
                    <a:pt x="481003" y="25100"/>
                    <a:pt x="475629" y="29132"/>
                    <a:pt x="470254" y="31819"/>
                  </a:cubicBezTo>
                  <a:cubicBezTo>
                    <a:pt x="448757" y="39883"/>
                    <a:pt x="427260" y="25100"/>
                    <a:pt x="409793" y="13005"/>
                  </a:cubicBezTo>
                  <a:lnTo>
                    <a:pt x="407106" y="11661"/>
                  </a:lnTo>
                  <a:cubicBezTo>
                    <a:pt x="393670" y="2254"/>
                    <a:pt x="374860" y="-4466"/>
                    <a:pt x="364111" y="3597"/>
                  </a:cubicBezTo>
                  <a:cubicBezTo>
                    <a:pt x="365455" y="41227"/>
                    <a:pt x="334553" y="70792"/>
                    <a:pt x="306337" y="82887"/>
                  </a:cubicBezTo>
                  <a:cubicBezTo>
                    <a:pt x="286183" y="90950"/>
                    <a:pt x="266030" y="93638"/>
                    <a:pt x="244532" y="93638"/>
                  </a:cubicBezTo>
                  <a:cubicBezTo>
                    <a:pt x="231096" y="93638"/>
                    <a:pt x="217661" y="92294"/>
                    <a:pt x="205568" y="92294"/>
                  </a:cubicBezTo>
                  <a:cubicBezTo>
                    <a:pt x="147794" y="86919"/>
                    <a:pt x="90020" y="77511"/>
                    <a:pt x="33590" y="65417"/>
                  </a:cubicBezTo>
                  <a:lnTo>
                    <a:pt x="25528" y="64073"/>
                  </a:lnTo>
                  <a:lnTo>
                    <a:pt x="28215" y="56010"/>
                  </a:lnTo>
                  <a:cubicBezTo>
                    <a:pt x="30903" y="47946"/>
                    <a:pt x="30903" y="39883"/>
                    <a:pt x="29559" y="31819"/>
                  </a:cubicBezTo>
                  <a:cubicBezTo>
                    <a:pt x="25528" y="38539"/>
                    <a:pt x="21497" y="43914"/>
                    <a:pt x="16123" y="49290"/>
                  </a:cubicBezTo>
                  <a:cubicBezTo>
                    <a:pt x="14779" y="51978"/>
                    <a:pt x="12093" y="53322"/>
                    <a:pt x="10749" y="56010"/>
                  </a:cubicBezTo>
                  <a:cubicBezTo>
                    <a:pt x="8062" y="58697"/>
                    <a:pt x="-1343" y="70792"/>
                    <a:pt x="2687" y="80199"/>
                  </a:cubicBezTo>
                  <a:cubicBezTo>
                    <a:pt x="4031" y="84231"/>
                    <a:pt x="9405" y="88263"/>
                    <a:pt x="13436" y="90950"/>
                  </a:cubicBezTo>
                  <a:cubicBezTo>
                    <a:pt x="17467" y="93638"/>
                    <a:pt x="21497" y="96326"/>
                    <a:pt x="24185" y="100358"/>
                  </a:cubicBezTo>
                  <a:cubicBezTo>
                    <a:pt x="42995" y="120516"/>
                    <a:pt x="36277" y="151426"/>
                    <a:pt x="26872" y="175616"/>
                  </a:cubicBezTo>
                  <a:lnTo>
                    <a:pt x="0" y="248186"/>
                  </a:lnTo>
                  <a:cubicBezTo>
                    <a:pt x="9405" y="252217"/>
                    <a:pt x="17467" y="258937"/>
                    <a:pt x="24185" y="265656"/>
                  </a:cubicBezTo>
                  <a:cubicBezTo>
                    <a:pt x="25528" y="265656"/>
                    <a:pt x="25528" y="267000"/>
                    <a:pt x="26872" y="267000"/>
                  </a:cubicBezTo>
                  <a:lnTo>
                    <a:pt x="26872" y="267000"/>
                  </a:lnTo>
                  <a:cubicBezTo>
                    <a:pt x="40307" y="284471"/>
                    <a:pt x="47025" y="307317"/>
                    <a:pt x="51056" y="327475"/>
                  </a:cubicBezTo>
                  <a:cubicBezTo>
                    <a:pt x="53743" y="338227"/>
                    <a:pt x="55087" y="350322"/>
                    <a:pt x="55087" y="361073"/>
                  </a:cubicBezTo>
                  <a:lnTo>
                    <a:pt x="59118" y="361073"/>
                  </a:lnTo>
                  <a:cubicBezTo>
                    <a:pt x="59118" y="362417"/>
                    <a:pt x="59118" y="362417"/>
                    <a:pt x="60461" y="363761"/>
                  </a:cubicBezTo>
                  <a:cubicBezTo>
                    <a:pt x="64492" y="366448"/>
                    <a:pt x="71210" y="366448"/>
                    <a:pt x="76584" y="365105"/>
                  </a:cubicBezTo>
                  <a:cubicBezTo>
                    <a:pt x="79272" y="363761"/>
                    <a:pt x="81959" y="362417"/>
                    <a:pt x="84646" y="362417"/>
                  </a:cubicBezTo>
                  <a:cubicBezTo>
                    <a:pt x="94051" y="358385"/>
                    <a:pt x="103456" y="354353"/>
                    <a:pt x="115548" y="357041"/>
                  </a:cubicBezTo>
                  <a:cubicBezTo>
                    <a:pt x="119579" y="358385"/>
                    <a:pt x="123610" y="361073"/>
                    <a:pt x="126297" y="362417"/>
                  </a:cubicBezTo>
                  <a:cubicBezTo>
                    <a:pt x="127640" y="363761"/>
                    <a:pt x="128984" y="365105"/>
                    <a:pt x="131671" y="365105"/>
                  </a:cubicBezTo>
                  <a:cubicBezTo>
                    <a:pt x="145107" y="371824"/>
                    <a:pt x="161230" y="363761"/>
                    <a:pt x="177353" y="355697"/>
                  </a:cubicBezTo>
                  <a:cubicBezTo>
                    <a:pt x="197507" y="346290"/>
                    <a:pt x="219004" y="335539"/>
                    <a:pt x="239158" y="350322"/>
                  </a:cubicBezTo>
                  <a:cubicBezTo>
                    <a:pt x="241845" y="351666"/>
                    <a:pt x="243189" y="354353"/>
                    <a:pt x="245876" y="355697"/>
                  </a:cubicBezTo>
                  <a:cubicBezTo>
                    <a:pt x="248563" y="358385"/>
                    <a:pt x="249907" y="359729"/>
                    <a:pt x="252594" y="361073"/>
                  </a:cubicBezTo>
                  <a:cubicBezTo>
                    <a:pt x="257968" y="363761"/>
                    <a:pt x="266030" y="359729"/>
                    <a:pt x="275435" y="353009"/>
                  </a:cubicBezTo>
                  <a:cubicBezTo>
                    <a:pt x="279466" y="350322"/>
                    <a:pt x="284840" y="347634"/>
                    <a:pt x="288870" y="344946"/>
                  </a:cubicBezTo>
                  <a:cubicBezTo>
                    <a:pt x="299619" y="339570"/>
                    <a:pt x="311711" y="339570"/>
                    <a:pt x="322460" y="338227"/>
                  </a:cubicBezTo>
                  <a:cubicBezTo>
                    <a:pt x="326491" y="338227"/>
                    <a:pt x="329178" y="338227"/>
                    <a:pt x="333209" y="336883"/>
                  </a:cubicBezTo>
                  <a:cubicBezTo>
                    <a:pt x="343957" y="335539"/>
                    <a:pt x="370829" y="331507"/>
                    <a:pt x="382921" y="310005"/>
                  </a:cubicBezTo>
                  <a:cubicBezTo>
                    <a:pt x="385608" y="305973"/>
                    <a:pt x="386952" y="301942"/>
                    <a:pt x="388296" y="297910"/>
                  </a:cubicBezTo>
                  <a:cubicBezTo>
                    <a:pt x="390983" y="291191"/>
                    <a:pt x="393670" y="284471"/>
                    <a:pt x="399044" y="277752"/>
                  </a:cubicBezTo>
                  <a:cubicBezTo>
                    <a:pt x="405762" y="269688"/>
                    <a:pt x="416511" y="265656"/>
                    <a:pt x="424572" y="267000"/>
                  </a:cubicBezTo>
                  <a:cubicBezTo>
                    <a:pt x="425916" y="267000"/>
                    <a:pt x="428603" y="267000"/>
                    <a:pt x="429947" y="268344"/>
                  </a:cubicBezTo>
                  <a:cubicBezTo>
                    <a:pt x="432634" y="262969"/>
                    <a:pt x="436664" y="258937"/>
                    <a:pt x="440695" y="256249"/>
                  </a:cubicBezTo>
                  <a:cubicBezTo>
                    <a:pt x="454131" y="246842"/>
                    <a:pt x="475629" y="242810"/>
                    <a:pt x="493095" y="248186"/>
                  </a:cubicBezTo>
                  <a:cubicBezTo>
                    <a:pt x="499813" y="249530"/>
                    <a:pt x="505187" y="252217"/>
                    <a:pt x="511905" y="253561"/>
                  </a:cubicBezTo>
                  <a:cubicBezTo>
                    <a:pt x="528028" y="258937"/>
                    <a:pt x="542808" y="262969"/>
                    <a:pt x="556244" y="260281"/>
                  </a:cubicBezTo>
                  <a:cubicBezTo>
                    <a:pt x="552213" y="254905"/>
                    <a:pt x="549526" y="250874"/>
                    <a:pt x="545495" y="245498"/>
                  </a:cubicBezTo>
                  <a:cubicBezTo>
                    <a:pt x="513249" y="194430"/>
                    <a:pt x="503844" y="123204"/>
                    <a:pt x="538777" y="74824"/>
                  </a:cubicBezTo>
                  <a:cubicBezTo>
                    <a:pt x="562962" y="74824"/>
                    <a:pt x="575054" y="62729"/>
                    <a:pt x="583115" y="4391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616;p13">
              <a:extLst>
                <a:ext uri="{FF2B5EF4-FFF2-40B4-BE49-F238E27FC236}">
                  <a16:creationId xmlns:a16="http://schemas.microsoft.com/office/drawing/2014/main" id="{5210BD15-7DAE-9E8A-A01E-5E766B1283C4}"/>
                </a:ext>
              </a:extLst>
            </p:cNvPr>
            <p:cNvSpPr/>
            <p:nvPr/>
          </p:nvSpPr>
          <p:spPr>
            <a:xfrm>
              <a:off x="5082199" y="7098219"/>
              <a:ext cx="948119" cy="700212"/>
            </a:xfrm>
            <a:custGeom>
              <a:avLst/>
              <a:gdLst/>
              <a:ahLst/>
              <a:cxnLst/>
              <a:rect l="l" t="t" r="r" b="b"/>
              <a:pathLst>
                <a:path w="852258" h="629416" extrusionOk="0">
                  <a:moveTo>
                    <a:pt x="197934" y="60475"/>
                  </a:moveTo>
                  <a:cubicBezTo>
                    <a:pt x="201965" y="76602"/>
                    <a:pt x="195247" y="96760"/>
                    <a:pt x="181811" y="106167"/>
                  </a:cubicBezTo>
                  <a:cubicBezTo>
                    <a:pt x="173749" y="111543"/>
                    <a:pt x="165688" y="115575"/>
                    <a:pt x="156283" y="118262"/>
                  </a:cubicBezTo>
                  <a:cubicBezTo>
                    <a:pt x="145535" y="123638"/>
                    <a:pt x="133442" y="127670"/>
                    <a:pt x="126724" y="135733"/>
                  </a:cubicBezTo>
                  <a:cubicBezTo>
                    <a:pt x="118663" y="145140"/>
                    <a:pt x="117319" y="158579"/>
                    <a:pt x="114632" y="173362"/>
                  </a:cubicBezTo>
                  <a:cubicBezTo>
                    <a:pt x="114632" y="177394"/>
                    <a:pt x="113288" y="181425"/>
                    <a:pt x="113288" y="184113"/>
                  </a:cubicBezTo>
                  <a:cubicBezTo>
                    <a:pt x="105227" y="232493"/>
                    <a:pt x="72981" y="276842"/>
                    <a:pt x="29986" y="299688"/>
                  </a:cubicBezTo>
                  <a:lnTo>
                    <a:pt x="25955" y="302376"/>
                  </a:lnTo>
                  <a:cubicBezTo>
                    <a:pt x="19237" y="306407"/>
                    <a:pt x="13863" y="309095"/>
                    <a:pt x="8489" y="313127"/>
                  </a:cubicBezTo>
                  <a:cubicBezTo>
                    <a:pt x="-11665" y="333285"/>
                    <a:pt x="8489" y="370914"/>
                    <a:pt x="23268" y="391073"/>
                  </a:cubicBezTo>
                  <a:lnTo>
                    <a:pt x="91791" y="489177"/>
                  </a:lnTo>
                  <a:lnTo>
                    <a:pt x="144191" y="499928"/>
                  </a:lnTo>
                  <a:cubicBezTo>
                    <a:pt x="152252" y="501272"/>
                    <a:pt x="160314" y="502616"/>
                    <a:pt x="168375" y="505303"/>
                  </a:cubicBezTo>
                  <a:cubicBezTo>
                    <a:pt x="207339" y="518742"/>
                    <a:pt x="231524" y="561747"/>
                    <a:pt x="224806" y="602063"/>
                  </a:cubicBezTo>
                  <a:cubicBezTo>
                    <a:pt x="278549" y="614159"/>
                    <a:pt x="332293" y="622222"/>
                    <a:pt x="387380" y="627598"/>
                  </a:cubicBezTo>
                  <a:cubicBezTo>
                    <a:pt x="416938" y="630285"/>
                    <a:pt x="450528" y="631629"/>
                    <a:pt x="480087" y="619534"/>
                  </a:cubicBezTo>
                  <a:cubicBezTo>
                    <a:pt x="505615" y="608783"/>
                    <a:pt x="531143" y="583249"/>
                    <a:pt x="528456" y="552340"/>
                  </a:cubicBezTo>
                  <a:lnTo>
                    <a:pt x="528456" y="549652"/>
                  </a:lnTo>
                  <a:lnTo>
                    <a:pt x="531143" y="546964"/>
                  </a:lnTo>
                  <a:cubicBezTo>
                    <a:pt x="547266" y="529493"/>
                    <a:pt x="575481" y="536213"/>
                    <a:pt x="596978" y="550996"/>
                  </a:cubicBezTo>
                  <a:lnTo>
                    <a:pt x="599665" y="552340"/>
                  </a:lnTo>
                  <a:cubicBezTo>
                    <a:pt x="614445" y="563091"/>
                    <a:pt x="630568" y="573842"/>
                    <a:pt x="645347" y="568466"/>
                  </a:cubicBezTo>
                  <a:cubicBezTo>
                    <a:pt x="649378" y="567123"/>
                    <a:pt x="653409" y="564435"/>
                    <a:pt x="657439" y="561747"/>
                  </a:cubicBezTo>
                  <a:cubicBezTo>
                    <a:pt x="658783" y="560403"/>
                    <a:pt x="661470" y="559059"/>
                    <a:pt x="662814" y="557715"/>
                  </a:cubicBezTo>
                  <a:cubicBezTo>
                    <a:pt x="689686" y="540245"/>
                    <a:pt x="728650" y="541588"/>
                    <a:pt x="754178" y="561747"/>
                  </a:cubicBezTo>
                  <a:lnTo>
                    <a:pt x="755521" y="563091"/>
                  </a:lnTo>
                  <a:lnTo>
                    <a:pt x="768957" y="579218"/>
                  </a:lnTo>
                  <a:cubicBezTo>
                    <a:pt x="771644" y="568466"/>
                    <a:pt x="772988" y="556371"/>
                    <a:pt x="772988" y="544276"/>
                  </a:cubicBezTo>
                  <a:cubicBezTo>
                    <a:pt x="775675" y="499928"/>
                    <a:pt x="778362" y="455579"/>
                    <a:pt x="779706" y="409887"/>
                  </a:cubicBezTo>
                  <a:cubicBezTo>
                    <a:pt x="797172" y="417951"/>
                    <a:pt x="805234" y="443484"/>
                    <a:pt x="794485" y="459611"/>
                  </a:cubicBezTo>
                  <a:cubicBezTo>
                    <a:pt x="828075" y="458267"/>
                    <a:pt x="852259" y="423326"/>
                    <a:pt x="852259" y="389729"/>
                  </a:cubicBezTo>
                  <a:cubicBezTo>
                    <a:pt x="852259" y="378978"/>
                    <a:pt x="850916" y="368226"/>
                    <a:pt x="848228" y="357475"/>
                  </a:cubicBezTo>
                  <a:lnTo>
                    <a:pt x="844198" y="365539"/>
                  </a:lnTo>
                  <a:lnTo>
                    <a:pt x="803890" y="346724"/>
                  </a:lnTo>
                  <a:cubicBezTo>
                    <a:pt x="799859" y="344036"/>
                    <a:pt x="794485" y="342692"/>
                    <a:pt x="790454" y="341349"/>
                  </a:cubicBezTo>
                  <a:cubicBezTo>
                    <a:pt x="779706" y="340005"/>
                    <a:pt x="770301" y="346724"/>
                    <a:pt x="759552" y="353443"/>
                  </a:cubicBezTo>
                  <a:lnTo>
                    <a:pt x="754178" y="357475"/>
                  </a:lnTo>
                  <a:cubicBezTo>
                    <a:pt x="744772" y="362851"/>
                    <a:pt x="734024" y="366882"/>
                    <a:pt x="723275" y="366882"/>
                  </a:cubicBezTo>
                  <a:cubicBezTo>
                    <a:pt x="715214" y="366882"/>
                    <a:pt x="707152" y="364195"/>
                    <a:pt x="701778" y="358819"/>
                  </a:cubicBezTo>
                  <a:lnTo>
                    <a:pt x="699091" y="356131"/>
                  </a:lnTo>
                  <a:lnTo>
                    <a:pt x="699091" y="353443"/>
                  </a:lnTo>
                  <a:cubicBezTo>
                    <a:pt x="695060" y="298344"/>
                    <a:pt x="688342" y="241901"/>
                    <a:pt x="680280" y="185457"/>
                  </a:cubicBezTo>
                  <a:cubicBezTo>
                    <a:pt x="676250" y="162611"/>
                    <a:pt x="670875" y="139765"/>
                    <a:pt x="653409" y="130358"/>
                  </a:cubicBezTo>
                  <a:cubicBezTo>
                    <a:pt x="652065" y="130358"/>
                    <a:pt x="650721" y="129014"/>
                    <a:pt x="649378" y="129014"/>
                  </a:cubicBezTo>
                  <a:cubicBezTo>
                    <a:pt x="645347" y="126326"/>
                    <a:pt x="639973" y="123638"/>
                    <a:pt x="635942" y="119606"/>
                  </a:cubicBezTo>
                  <a:cubicBezTo>
                    <a:pt x="631911" y="115575"/>
                    <a:pt x="631911" y="110199"/>
                    <a:pt x="630568" y="104823"/>
                  </a:cubicBezTo>
                  <a:cubicBezTo>
                    <a:pt x="630568" y="102136"/>
                    <a:pt x="629224" y="99448"/>
                    <a:pt x="629224" y="98104"/>
                  </a:cubicBezTo>
                  <a:cubicBezTo>
                    <a:pt x="626537" y="92728"/>
                    <a:pt x="619819" y="90041"/>
                    <a:pt x="613101" y="87353"/>
                  </a:cubicBezTo>
                  <a:cubicBezTo>
                    <a:pt x="610414" y="86009"/>
                    <a:pt x="607727" y="84665"/>
                    <a:pt x="605040" y="84665"/>
                  </a:cubicBezTo>
                  <a:cubicBezTo>
                    <a:pt x="586230" y="75258"/>
                    <a:pt x="572794" y="59131"/>
                    <a:pt x="560702" y="41661"/>
                  </a:cubicBezTo>
                  <a:cubicBezTo>
                    <a:pt x="556671" y="36285"/>
                    <a:pt x="553984" y="32253"/>
                    <a:pt x="549953" y="26878"/>
                  </a:cubicBezTo>
                  <a:cubicBezTo>
                    <a:pt x="539204" y="14783"/>
                    <a:pt x="524425" y="2688"/>
                    <a:pt x="509645" y="0"/>
                  </a:cubicBezTo>
                  <a:lnTo>
                    <a:pt x="501584" y="12095"/>
                  </a:lnTo>
                  <a:lnTo>
                    <a:pt x="490835" y="5375"/>
                  </a:lnTo>
                  <a:cubicBezTo>
                    <a:pt x="490835" y="6719"/>
                    <a:pt x="490835" y="8063"/>
                    <a:pt x="489492" y="9407"/>
                  </a:cubicBezTo>
                  <a:cubicBezTo>
                    <a:pt x="488148" y="12095"/>
                    <a:pt x="488148" y="16127"/>
                    <a:pt x="486805" y="18814"/>
                  </a:cubicBezTo>
                  <a:cubicBezTo>
                    <a:pt x="480087" y="33597"/>
                    <a:pt x="465307" y="38973"/>
                    <a:pt x="450528" y="41661"/>
                  </a:cubicBezTo>
                  <a:cubicBezTo>
                    <a:pt x="387380" y="56444"/>
                    <a:pt x="322887" y="64507"/>
                    <a:pt x="257052" y="64507"/>
                  </a:cubicBezTo>
                  <a:cubicBezTo>
                    <a:pt x="240929" y="63163"/>
                    <a:pt x="219432" y="63163"/>
                    <a:pt x="197934" y="60475"/>
                  </a:cubicBezTo>
                  <a:cubicBezTo>
                    <a:pt x="197934" y="60475"/>
                    <a:pt x="197934" y="60475"/>
                    <a:pt x="197934" y="60475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617;p13">
              <a:extLst>
                <a:ext uri="{FF2B5EF4-FFF2-40B4-BE49-F238E27FC236}">
                  <a16:creationId xmlns:a16="http://schemas.microsoft.com/office/drawing/2014/main" id="{CD605C4D-99F5-E013-7F70-BFE75911E75F}"/>
                </a:ext>
              </a:extLst>
            </p:cNvPr>
            <p:cNvSpPr/>
            <p:nvPr/>
          </p:nvSpPr>
          <p:spPr>
            <a:xfrm>
              <a:off x="4955949" y="7978804"/>
              <a:ext cx="174556" cy="400674"/>
            </a:xfrm>
            <a:custGeom>
              <a:avLst/>
              <a:gdLst/>
              <a:ahLst/>
              <a:cxnLst/>
              <a:rect l="l" t="t" r="r" b="b"/>
              <a:pathLst>
                <a:path w="156907" h="360163" extrusionOk="0">
                  <a:moveTo>
                    <a:pt x="84354" y="321190"/>
                  </a:moveTo>
                  <a:cubicBezTo>
                    <a:pt x="95103" y="307751"/>
                    <a:pt x="113913" y="299688"/>
                    <a:pt x="131380" y="302376"/>
                  </a:cubicBezTo>
                  <a:cubicBezTo>
                    <a:pt x="130036" y="280873"/>
                    <a:pt x="136754" y="259371"/>
                    <a:pt x="151533" y="244589"/>
                  </a:cubicBezTo>
                  <a:cubicBezTo>
                    <a:pt x="154220" y="241901"/>
                    <a:pt x="156908" y="239213"/>
                    <a:pt x="156908" y="237869"/>
                  </a:cubicBezTo>
                  <a:cubicBezTo>
                    <a:pt x="156908" y="236525"/>
                    <a:pt x="152877" y="233837"/>
                    <a:pt x="150190" y="232494"/>
                  </a:cubicBezTo>
                  <a:cubicBezTo>
                    <a:pt x="144815" y="229806"/>
                    <a:pt x="138098" y="225774"/>
                    <a:pt x="134067" y="217711"/>
                  </a:cubicBezTo>
                  <a:cubicBezTo>
                    <a:pt x="132723" y="212335"/>
                    <a:pt x="132723" y="208303"/>
                    <a:pt x="135410" y="202928"/>
                  </a:cubicBezTo>
                  <a:cubicBezTo>
                    <a:pt x="136754" y="200240"/>
                    <a:pt x="138098" y="197552"/>
                    <a:pt x="140784" y="196208"/>
                  </a:cubicBezTo>
                  <a:cubicBezTo>
                    <a:pt x="131380" y="149172"/>
                    <a:pt x="117944" y="102136"/>
                    <a:pt x="101821" y="57788"/>
                  </a:cubicBezTo>
                  <a:cubicBezTo>
                    <a:pt x="97790" y="44349"/>
                    <a:pt x="92415" y="30910"/>
                    <a:pt x="83011" y="24190"/>
                  </a:cubicBezTo>
                  <a:cubicBezTo>
                    <a:pt x="80323" y="22846"/>
                    <a:pt x="78980" y="21502"/>
                    <a:pt x="76293" y="20158"/>
                  </a:cubicBezTo>
                  <a:cubicBezTo>
                    <a:pt x="72262" y="17471"/>
                    <a:pt x="66887" y="14783"/>
                    <a:pt x="62857" y="9407"/>
                  </a:cubicBezTo>
                  <a:cubicBezTo>
                    <a:pt x="60169" y="6719"/>
                    <a:pt x="58826" y="4032"/>
                    <a:pt x="57483" y="0"/>
                  </a:cubicBezTo>
                  <a:cubicBezTo>
                    <a:pt x="45390" y="14783"/>
                    <a:pt x="33298" y="24190"/>
                    <a:pt x="21206" y="26878"/>
                  </a:cubicBezTo>
                  <a:cubicBezTo>
                    <a:pt x="25236" y="43005"/>
                    <a:pt x="22549" y="59131"/>
                    <a:pt x="14488" y="73914"/>
                  </a:cubicBezTo>
                  <a:lnTo>
                    <a:pt x="11800" y="72570"/>
                  </a:lnTo>
                  <a:cubicBezTo>
                    <a:pt x="34641" y="146484"/>
                    <a:pt x="-7010" y="228462"/>
                    <a:pt x="1052" y="306408"/>
                  </a:cubicBezTo>
                  <a:cubicBezTo>
                    <a:pt x="1052" y="313127"/>
                    <a:pt x="2396" y="319847"/>
                    <a:pt x="7770" y="322534"/>
                  </a:cubicBezTo>
                  <a:cubicBezTo>
                    <a:pt x="13144" y="326566"/>
                    <a:pt x="19862" y="325222"/>
                    <a:pt x="25236" y="325222"/>
                  </a:cubicBezTo>
                  <a:cubicBezTo>
                    <a:pt x="46734" y="325222"/>
                    <a:pt x="60169" y="341349"/>
                    <a:pt x="70918" y="360163"/>
                  </a:cubicBezTo>
                  <a:cubicBezTo>
                    <a:pt x="70918" y="346724"/>
                    <a:pt x="76293" y="331942"/>
                    <a:pt x="84354" y="32119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618;p13">
              <a:extLst>
                <a:ext uri="{FF2B5EF4-FFF2-40B4-BE49-F238E27FC236}">
                  <a16:creationId xmlns:a16="http://schemas.microsoft.com/office/drawing/2014/main" id="{EB1DEA31-8C65-23A3-D16B-F9C36277F4CF}"/>
                </a:ext>
              </a:extLst>
            </p:cNvPr>
            <p:cNvSpPr/>
            <p:nvPr/>
          </p:nvSpPr>
          <p:spPr>
            <a:xfrm>
              <a:off x="5052781" y="8022161"/>
              <a:ext cx="751838" cy="788588"/>
            </a:xfrm>
            <a:custGeom>
              <a:avLst/>
              <a:gdLst/>
              <a:ahLst/>
              <a:cxnLst/>
              <a:rect l="l" t="t" r="r" b="b"/>
              <a:pathLst>
                <a:path w="675822" h="708857" extrusionOk="0">
                  <a:moveTo>
                    <a:pt x="658356" y="182769"/>
                  </a:moveTo>
                  <a:lnTo>
                    <a:pt x="658356" y="180082"/>
                  </a:lnTo>
                  <a:cubicBezTo>
                    <a:pt x="655669" y="169330"/>
                    <a:pt x="648951" y="159923"/>
                    <a:pt x="640889" y="153204"/>
                  </a:cubicBezTo>
                  <a:cubicBezTo>
                    <a:pt x="638202" y="151860"/>
                    <a:pt x="635515" y="150516"/>
                    <a:pt x="634171" y="147828"/>
                  </a:cubicBezTo>
                  <a:cubicBezTo>
                    <a:pt x="624766" y="141109"/>
                    <a:pt x="611330" y="134389"/>
                    <a:pt x="609987" y="119607"/>
                  </a:cubicBezTo>
                  <a:cubicBezTo>
                    <a:pt x="608643" y="110199"/>
                    <a:pt x="614018" y="102136"/>
                    <a:pt x="616705" y="96760"/>
                  </a:cubicBezTo>
                  <a:lnTo>
                    <a:pt x="639546" y="55100"/>
                  </a:lnTo>
                  <a:cubicBezTo>
                    <a:pt x="643576" y="48380"/>
                    <a:pt x="646264" y="43005"/>
                    <a:pt x="644920" y="37629"/>
                  </a:cubicBezTo>
                  <a:cubicBezTo>
                    <a:pt x="644920" y="33597"/>
                    <a:pt x="642233" y="28222"/>
                    <a:pt x="639546" y="22846"/>
                  </a:cubicBezTo>
                  <a:cubicBezTo>
                    <a:pt x="635515" y="16127"/>
                    <a:pt x="631484" y="8063"/>
                    <a:pt x="632828" y="0"/>
                  </a:cubicBezTo>
                  <a:cubicBezTo>
                    <a:pt x="628797" y="0"/>
                    <a:pt x="623422" y="2688"/>
                    <a:pt x="620736" y="5376"/>
                  </a:cubicBezTo>
                  <a:cubicBezTo>
                    <a:pt x="616705" y="9407"/>
                    <a:pt x="614018" y="16127"/>
                    <a:pt x="612674" y="21502"/>
                  </a:cubicBezTo>
                  <a:cubicBezTo>
                    <a:pt x="611330" y="25534"/>
                    <a:pt x="608643" y="30910"/>
                    <a:pt x="605956" y="34941"/>
                  </a:cubicBezTo>
                  <a:cubicBezTo>
                    <a:pt x="595208" y="53756"/>
                    <a:pt x="572366" y="67195"/>
                    <a:pt x="544151" y="69883"/>
                  </a:cubicBezTo>
                  <a:cubicBezTo>
                    <a:pt x="540121" y="69883"/>
                    <a:pt x="537433" y="69883"/>
                    <a:pt x="533403" y="71227"/>
                  </a:cubicBezTo>
                  <a:cubicBezTo>
                    <a:pt x="522654" y="71227"/>
                    <a:pt x="513249" y="72571"/>
                    <a:pt x="505187" y="76602"/>
                  </a:cubicBezTo>
                  <a:cubicBezTo>
                    <a:pt x="501157" y="77946"/>
                    <a:pt x="497126" y="80634"/>
                    <a:pt x="494439" y="83321"/>
                  </a:cubicBezTo>
                  <a:cubicBezTo>
                    <a:pt x="483690" y="90041"/>
                    <a:pt x="470254" y="99448"/>
                    <a:pt x="455475" y="92729"/>
                  </a:cubicBezTo>
                  <a:cubicBezTo>
                    <a:pt x="451444" y="90041"/>
                    <a:pt x="447413" y="87353"/>
                    <a:pt x="444726" y="84665"/>
                  </a:cubicBezTo>
                  <a:cubicBezTo>
                    <a:pt x="443382" y="83321"/>
                    <a:pt x="442039" y="81977"/>
                    <a:pt x="440695" y="80634"/>
                  </a:cubicBezTo>
                  <a:cubicBezTo>
                    <a:pt x="429947" y="72571"/>
                    <a:pt x="416511" y="77946"/>
                    <a:pt x="395013" y="87353"/>
                  </a:cubicBezTo>
                  <a:cubicBezTo>
                    <a:pt x="381578" y="94072"/>
                    <a:pt x="368142" y="100792"/>
                    <a:pt x="353363" y="100792"/>
                  </a:cubicBezTo>
                  <a:cubicBezTo>
                    <a:pt x="347988" y="100792"/>
                    <a:pt x="341270" y="99448"/>
                    <a:pt x="335896" y="96760"/>
                  </a:cubicBezTo>
                  <a:cubicBezTo>
                    <a:pt x="333209" y="95416"/>
                    <a:pt x="331865" y="94072"/>
                    <a:pt x="329178" y="92729"/>
                  </a:cubicBezTo>
                  <a:cubicBezTo>
                    <a:pt x="326491" y="91385"/>
                    <a:pt x="323804" y="90041"/>
                    <a:pt x="322460" y="88697"/>
                  </a:cubicBezTo>
                  <a:cubicBezTo>
                    <a:pt x="317086" y="87353"/>
                    <a:pt x="310368" y="90041"/>
                    <a:pt x="302306" y="92729"/>
                  </a:cubicBezTo>
                  <a:cubicBezTo>
                    <a:pt x="299619" y="94072"/>
                    <a:pt x="296932" y="95416"/>
                    <a:pt x="292901" y="96760"/>
                  </a:cubicBezTo>
                  <a:cubicBezTo>
                    <a:pt x="283496" y="100792"/>
                    <a:pt x="272748" y="99448"/>
                    <a:pt x="264686" y="94072"/>
                  </a:cubicBezTo>
                  <a:cubicBezTo>
                    <a:pt x="263342" y="98104"/>
                    <a:pt x="261999" y="102136"/>
                    <a:pt x="260655" y="104824"/>
                  </a:cubicBezTo>
                  <a:cubicBezTo>
                    <a:pt x="249907" y="126326"/>
                    <a:pt x="225722" y="137077"/>
                    <a:pt x="204225" y="145141"/>
                  </a:cubicBezTo>
                  <a:cubicBezTo>
                    <a:pt x="165261" y="159923"/>
                    <a:pt x="127640" y="172018"/>
                    <a:pt x="88677" y="165299"/>
                  </a:cubicBezTo>
                  <a:lnTo>
                    <a:pt x="85989" y="165299"/>
                  </a:lnTo>
                  <a:cubicBezTo>
                    <a:pt x="80615" y="163955"/>
                    <a:pt x="75241" y="163955"/>
                    <a:pt x="71210" y="165299"/>
                  </a:cubicBezTo>
                  <a:cubicBezTo>
                    <a:pt x="68523" y="165299"/>
                    <a:pt x="67179" y="167987"/>
                    <a:pt x="65835" y="169330"/>
                  </a:cubicBezTo>
                  <a:cubicBezTo>
                    <a:pt x="65835" y="170674"/>
                    <a:pt x="65835" y="170674"/>
                    <a:pt x="65835" y="172018"/>
                  </a:cubicBezTo>
                  <a:cubicBezTo>
                    <a:pt x="67179" y="173362"/>
                    <a:pt x="69866" y="176050"/>
                    <a:pt x="73897" y="177394"/>
                  </a:cubicBezTo>
                  <a:cubicBezTo>
                    <a:pt x="80615" y="181425"/>
                    <a:pt x="88677" y="185457"/>
                    <a:pt x="88677" y="196208"/>
                  </a:cubicBezTo>
                  <a:cubicBezTo>
                    <a:pt x="88677" y="204272"/>
                    <a:pt x="83302" y="208303"/>
                    <a:pt x="80615" y="212335"/>
                  </a:cubicBezTo>
                  <a:cubicBezTo>
                    <a:pt x="65835" y="227118"/>
                    <a:pt x="60461" y="248620"/>
                    <a:pt x="65835" y="268778"/>
                  </a:cubicBezTo>
                  <a:lnTo>
                    <a:pt x="69866" y="283561"/>
                  </a:lnTo>
                  <a:lnTo>
                    <a:pt x="55087" y="278186"/>
                  </a:lnTo>
                  <a:cubicBezTo>
                    <a:pt x="40307" y="272810"/>
                    <a:pt x="22841" y="278186"/>
                    <a:pt x="13436" y="290281"/>
                  </a:cubicBezTo>
                  <a:cubicBezTo>
                    <a:pt x="4031" y="302376"/>
                    <a:pt x="2687" y="319847"/>
                    <a:pt x="9405" y="333285"/>
                  </a:cubicBezTo>
                  <a:lnTo>
                    <a:pt x="0" y="338661"/>
                  </a:lnTo>
                  <a:cubicBezTo>
                    <a:pt x="2687" y="344036"/>
                    <a:pt x="5374" y="350756"/>
                    <a:pt x="8062" y="356131"/>
                  </a:cubicBezTo>
                  <a:cubicBezTo>
                    <a:pt x="21497" y="388385"/>
                    <a:pt x="60461" y="420638"/>
                    <a:pt x="87333" y="397792"/>
                  </a:cubicBezTo>
                  <a:cubicBezTo>
                    <a:pt x="84646" y="415263"/>
                    <a:pt x="69866" y="431389"/>
                    <a:pt x="51056" y="435421"/>
                  </a:cubicBezTo>
                  <a:cubicBezTo>
                    <a:pt x="94051" y="455580"/>
                    <a:pt x="145107" y="443484"/>
                    <a:pt x="193476" y="444828"/>
                  </a:cubicBezTo>
                  <a:cubicBezTo>
                    <a:pt x="241845" y="446172"/>
                    <a:pt x="296932" y="477082"/>
                    <a:pt x="294245" y="524118"/>
                  </a:cubicBezTo>
                  <a:cubicBezTo>
                    <a:pt x="232440" y="503960"/>
                    <a:pt x="166604" y="501272"/>
                    <a:pt x="103456" y="516055"/>
                  </a:cubicBezTo>
                  <a:cubicBezTo>
                    <a:pt x="135702" y="544276"/>
                    <a:pt x="154512" y="587281"/>
                    <a:pt x="153168" y="630286"/>
                  </a:cubicBezTo>
                  <a:cubicBezTo>
                    <a:pt x="153168" y="646412"/>
                    <a:pt x="149138" y="663883"/>
                    <a:pt x="153168" y="680009"/>
                  </a:cubicBezTo>
                  <a:cubicBezTo>
                    <a:pt x="157199" y="696136"/>
                    <a:pt x="171979" y="712263"/>
                    <a:pt x="188102" y="708231"/>
                  </a:cubicBezTo>
                  <a:cubicBezTo>
                    <a:pt x="214973" y="702856"/>
                    <a:pt x="210943" y="662539"/>
                    <a:pt x="198851" y="637005"/>
                  </a:cubicBezTo>
                  <a:cubicBezTo>
                    <a:pt x="224379" y="650444"/>
                    <a:pt x="241845" y="678666"/>
                    <a:pt x="240501" y="706887"/>
                  </a:cubicBezTo>
                  <a:cubicBezTo>
                    <a:pt x="247219" y="696136"/>
                    <a:pt x="253937" y="685385"/>
                    <a:pt x="260655" y="674634"/>
                  </a:cubicBezTo>
                  <a:cubicBezTo>
                    <a:pt x="279466" y="692104"/>
                    <a:pt x="303650" y="702856"/>
                    <a:pt x="329178" y="705543"/>
                  </a:cubicBezTo>
                  <a:cubicBezTo>
                    <a:pt x="295588" y="661195"/>
                    <a:pt x="268717" y="612815"/>
                    <a:pt x="249907" y="560403"/>
                  </a:cubicBezTo>
                  <a:cubicBezTo>
                    <a:pt x="284840" y="565779"/>
                    <a:pt x="318429" y="580562"/>
                    <a:pt x="345301" y="602064"/>
                  </a:cubicBezTo>
                  <a:cubicBezTo>
                    <a:pt x="333209" y="589969"/>
                    <a:pt x="330522" y="568467"/>
                    <a:pt x="341270" y="553684"/>
                  </a:cubicBezTo>
                  <a:cubicBezTo>
                    <a:pt x="353363" y="536213"/>
                    <a:pt x="381578" y="534869"/>
                    <a:pt x="396357" y="549652"/>
                  </a:cubicBezTo>
                  <a:cubicBezTo>
                    <a:pt x="421885" y="522774"/>
                    <a:pt x="395013" y="477082"/>
                    <a:pt x="361424" y="462299"/>
                  </a:cubicBezTo>
                  <a:cubicBezTo>
                    <a:pt x="327834" y="446172"/>
                    <a:pt x="287527" y="443484"/>
                    <a:pt x="261999" y="416607"/>
                  </a:cubicBezTo>
                  <a:cubicBezTo>
                    <a:pt x="257968" y="385697"/>
                    <a:pt x="252594" y="356131"/>
                    <a:pt x="248563" y="325222"/>
                  </a:cubicBezTo>
                  <a:cubicBezTo>
                    <a:pt x="260655" y="318503"/>
                    <a:pt x="278122" y="325222"/>
                    <a:pt x="283496" y="337317"/>
                  </a:cubicBezTo>
                  <a:cubicBezTo>
                    <a:pt x="295588" y="333285"/>
                    <a:pt x="296932" y="314471"/>
                    <a:pt x="288870" y="303720"/>
                  </a:cubicBezTo>
                  <a:cubicBezTo>
                    <a:pt x="280809" y="292969"/>
                    <a:pt x="267373" y="288937"/>
                    <a:pt x="256624" y="280874"/>
                  </a:cubicBezTo>
                  <a:cubicBezTo>
                    <a:pt x="224379" y="256683"/>
                    <a:pt x="224379" y="200240"/>
                    <a:pt x="257968" y="176050"/>
                  </a:cubicBezTo>
                  <a:cubicBezTo>
                    <a:pt x="279466" y="177394"/>
                    <a:pt x="284840" y="205616"/>
                    <a:pt x="288870" y="227118"/>
                  </a:cubicBezTo>
                  <a:cubicBezTo>
                    <a:pt x="292901" y="248620"/>
                    <a:pt x="311711" y="274154"/>
                    <a:pt x="330522" y="263403"/>
                  </a:cubicBezTo>
                  <a:cubicBezTo>
                    <a:pt x="331865" y="251308"/>
                    <a:pt x="327834" y="239213"/>
                    <a:pt x="321116" y="228462"/>
                  </a:cubicBezTo>
                  <a:cubicBezTo>
                    <a:pt x="337239" y="240557"/>
                    <a:pt x="354706" y="251308"/>
                    <a:pt x="370829" y="263403"/>
                  </a:cubicBezTo>
                  <a:cubicBezTo>
                    <a:pt x="365455" y="251308"/>
                    <a:pt x="361424" y="239213"/>
                    <a:pt x="356050" y="228462"/>
                  </a:cubicBezTo>
                  <a:cubicBezTo>
                    <a:pt x="378891" y="233838"/>
                    <a:pt x="401731" y="240557"/>
                    <a:pt x="424572" y="245932"/>
                  </a:cubicBezTo>
                  <a:cubicBezTo>
                    <a:pt x="396357" y="231150"/>
                    <a:pt x="374860" y="204272"/>
                    <a:pt x="366798" y="173362"/>
                  </a:cubicBezTo>
                  <a:cubicBezTo>
                    <a:pt x="415167" y="146485"/>
                    <a:pt x="471598" y="131702"/>
                    <a:pt x="526685" y="131702"/>
                  </a:cubicBezTo>
                  <a:cubicBezTo>
                    <a:pt x="571023" y="131702"/>
                    <a:pt x="620736" y="145141"/>
                    <a:pt x="643576" y="184113"/>
                  </a:cubicBezTo>
                  <a:cubicBezTo>
                    <a:pt x="647607" y="190833"/>
                    <a:pt x="651638" y="200240"/>
                    <a:pt x="658356" y="202928"/>
                  </a:cubicBezTo>
                  <a:cubicBezTo>
                    <a:pt x="665074" y="205616"/>
                    <a:pt x="670448" y="205616"/>
                    <a:pt x="675823" y="201584"/>
                  </a:cubicBezTo>
                  <a:cubicBezTo>
                    <a:pt x="663730" y="202928"/>
                    <a:pt x="661043" y="190833"/>
                    <a:pt x="658356" y="18276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619;p13">
              <a:extLst>
                <a:ext uri="{FF2B5EF4-FFF2-40B4-BE49-F238E27FC236}">
                  <a16:creationId xmlns:a16="http://schemas.microsoft.com/office/drawing/2014/main" id="{3827F0AC-247F-FE13-110F-E0ED444C5D93}"/>
                </a:ext>
              </a:extLst>
            </p:cNvPr>
            <p:cNvSpPr/>
            <p:nvPr/>
          </p:nvSpPr>
          <p:spPr>
            <a:xfrm>
              <a:off x="4913085" y="7459411"/>
              <a:ext cx="394952" cy="570224"/>
            </a:xfrm>
            <a:custGeom>
              <a:avLst/>
              <a:gdLst/>
              <a:ahLst/>
              <a:cxnLst/>
              <a:rect l="l" t="t" r="r" b="b"/>
              <a:pathLst>
                <a:path w="355020" h="512571" extrusionOk="0">
                  <a:moveTo>
                    <a:pt x="43614" y="353992"/>
                  </a:moveTo>
                  <a:cubicBezTo>
                    <a:pt x="44957" y="360712"/>
                    <a:pt x="46301" y="368775"/>
                    <a:pt x="51675" y="370119"/>
                  </a:cubicBezTo>
                  <a:cubicBezTo>
                    <a:pt x="53019" y="371463"/>
                    <a:pt x="55706" y="371463"/>
                    <a:pt x="58393" y="371463"/>
                  </a:cubicBezTo>
                  <a:cubicBezTo>
                    <a:pt x="61080" y="371463"/>
                    <a:pt x="65111" y="372807"/>
                    <a:pt x="67798" y="374151"/>
                  </a:cubicBezTo>
                  <a:cubicBezTo>
                    <a:pt x="73173" y="375495"/>
                    <a:pt x="77203" y="379526"/>
                    <a:pt x="81234" y="382214"/>
                  </a:cubicBezTo>
                  <a:cubicBezTo>
                    <a:pt x="85265" y="386246"/>
                    <a:pt x="89296" y="387590"/>
                    <a:pt x="91983" y="387590"/>
                  </a:cubicBezTo>
                  <a:cubicBezTo>
                    <a:pt x="93326" y="387590"/>
                    <a:pt x="94670" y="387590"/>
                    <a:pt x="96014" y="386246"/>
                  </a:cubicBezTo>
                  <a:cubicBezTo>
                    <a:pt x="98701" y="384902"/>
                    <a:pt x="101388" y="384902"/>
                    <a:pt x="104075" y="384902"/>
                  </a:cubicBezTo>
                  <a:cubicBezTo>
                    <a:pt x="114824" y="383558"/>
                    <a:pt x="121542" y="391621"/>
                    <a:pt x="126916" y="396997"/>
                  </a:cubicBezTo>
                  <a:cubicBezTo>
                    <a:pt x="126916" y="396997"/>
                    <a:pt x="128260" y="398341"/>
                    <a:pt x="128260" y="398341"/>
                  </a:cubicBezTo>
                  <a:cubicBezTo>
                    <a:pt x="139008" y="388934"/>
                    <a:pt x="152444" y="384902"/>
                    <a:pt x="168567" y="386246"/>
                  </a:cubicBezTo>
                  <a:cubicBezTo>
                    <a:pt x="186033" y="387590"/>
                    <a:pt x="200813" y="395653"/>
                    <a:pt x="208875" y="409092"/>
                  </a:cubicBezTo>
                  <a:cubicBezTo>
                    <a:pt x="212905" y="414468"/>
                    <a:pt x="214249" y="419843"/>
                    <a:pt x="216936" y="425218"/>
                  </a:cubicBezTo>
                  <a:cubicBezTo>
                    <a:pt x="220967" y="433282"/>
                    <a:pt x="223654" y="440001"/>
                    <a:pt x="229028" y="444033"/>
                  </a:cubicBezTo>
                  <a:cubicBezTo>
                    <a:pt x="233059" y="446721"/>
                    <a:pt x="238433" y="449409"/>
                    <a:pt x="243808" y="452096"/>
                  </a:cubicBezTo>
                  <a:cubicBezTo>
                    <a:pt x="254556" y="457472"/>
                    <a:pt x="269336" y="462848"/>
                    <a:pt x="270679" y="477631"/>
                  </a:cubicBezTo>
                  <a:cubicBezTo>
                    <a:pt x="270679" y="480318"/>
                    <a:pt x="270679" y="483006"/>
                    <a:pt x="270679" y="485694"/>
                  </a:cubicBezTo>
                  <a:cubicBezTo>
                    <a:pt x="270679" y="488382"/>
                    <a:pt x="270679" y="489726"/>
                    <a:pt x="270679" y="491070"/>
                  </a:cubicBezTo>
                  <a:cubicBezTo>
                    <a:pt x="270679" y="493757"/>
                    <a:pt x="274710" y="496445"/>
                    <a:pt x="277397" y="499133"/>
                  </a:cubicBezTo>
                  <a:cubicBezTo>
                    <a:pt x="281428" y="503164"/>
                    <a:pt x="285459" y="507196"/>
                    <a:pt x="286802" y="512571"/>
                  </a:cubicBezTo>
                  <a:cubicBezTo>
                    <a:pt x="294864" y="512571"/>
                    <a:pt x="304269" y="504508"/>
                    <a:pt x="312330" y="497789"/>
                  </a:cubicBezTo>
                  <a:cubicBezTo>
                    <a:pt x="317705" y="492413"/>
                    <a:pt x="325766" y="488382"/>
                    <a:pt x="332484" y="487038"/>
                  </a:cubicBezTo>
                  <a:cubicBezTo>
                    <a:pt x="329797" y="485694"/>
                    <a:pt x="327110" y="485694"/>
                    <a:pt x="324423" y="484350"/>
                  </a:cubicBezTo>
                  <a:lnTo>
                    <a:pt x="315018" y="483006"/>
                  </a:lnTo>
                  <a:lnTo>
                    <a:pt x="347263" y="392965"/>
                  </a:lnTo>
                  <a:cubicBezTo>
                    <a:pt x="353981" y="372807"/>
                    <a:pt x="360699" y="348617"/>
                    <a:pt x="347263" y="333834"/>
                  </a:cubicBezTo>
                  <a:cubicBezTo>
                    <a:pt x="344577" y="331146"/>
                    <a:pt x="341889" y="329802"/>
                    <a:pt x="339202" y="327115"/>
                  </a:cubicBezTo>
                  <a:cubicBezTo>
                    <a:pt x="332484" y="323083"/>
                    <a:pt x="325766" y="317707"/>
                    <a:pt x="323079" y="309644"/>
                  </a:cubicBezTo>
                  <a:cubicBezTo>
                    <a:pt x="317705" y="297549"/>
                    <a:pt x="321735" y="282766"/>
                    <a:pt x="333828" y="269327"/>
                  </a:cubicBezTo>
                  <a:cubicBezTo>
                    <a:pt x="335171" y="266639"/>
                    <a:pt x="337859" y="265295"/>
                    <a:pt x="340546" y="262608"/>
                  </a:cubicBezTo>
                  <a:cubicBezTo>
                    <a:pt x="345920" y="257232"/>
                    <a:pt x="351294" y="250513"/>
                    <a:pt x="353981" y="243793"/>
                  </a:cubicBezTo>
                  <a:cubicBezTo>
                    <a:pt x="355325" y="239762"/>
                    <a:pt x="355325" y="234386"/>
                    <a:pt x="352638" y="230354"/>
                  </a:cubicBezTo>
                  <a:cubicBezTo>
                    <a:pt x="351294" y="229011"/>
                    <a:pt x="349951" y="227667"/>
                    <a:pt x="348607" y="227667"/>
                  </a:cubicBezTo>
                  <a:lnTo>
                    <a:pt x="349951" y="216915"/>
                  </a:lnTo>
                  <a:cubicBezTo>
                    <a:pt x="341889" y="207508"/>
                    <a:pt x="332484" y="199445"/>
                    <a:pt x="320392" y="195413"/>
                  </a:cubicBezTo>
                  <a:cubicBezTo>
                    <a:pt x="313674" y="192725"/>
                    <a:pt x="305612" y="191381"/>
                    <a:pt x="298894" y="190037"/>
                  </a:cubicBezTo>
                  <a:lnTo>
                    <a:pt x="239777" y="179286"/>
                  </a:lnTo>
                  <a:lnTo>
                    <a:pt x="168567" y="75807"/>
                  </a:lnTo>
                  <a:cubicBezTo>
                    <a:pt x="149757" y="48929"/>
                    <a:pt x="141695" y="24739"/>
                    <a:pt x="144382" y="4580"/>
                  </a:cubicBezTo>
                  <a:cubicBezTo>
                    <a:pt x="100044" y="-4827"/>
                    <a:pt x="53019" y="549"/>
                    <a:pt x="11368" y="18019"/>
                  </a:cubicBezTo>
                  <a:lnTo>
                    <a:pt x="12711" y="18019"/>
                  </a:lnTo>
                  <a:cubicBezTo>
                    <a:pt x="3306" y="48929"/>
                    <a:pt x="-4755" y="75807"/>
                    <a:pt x="3306" y="101341"/>
                  </a:cubicBezTo>
                  <a:cubicBezTo>
                    <a:pt x="5993" y="108060"/>
                    <a:pt x="8681" y="113436"/>
                    <a:pt x="11368" y="120155"/>
                  </a:cubicBezTo>
                  <a:cubicBezTo>
                    <a:pt x="16742" y="130906"/>
                    <a:pt x="22117" y="141658"/>
                    <a:pt x="23460" y="153753"/>
                  </a:cubicBezTo>
                  <a:cubicBezTo>
                    <a:pt x="24804" y="167191"/>
                    <a:pt x="22117" y="179286"/>
                    <a:pt x="19429" y="191381"/>
                  </a:cubicBezTo>
                  <a:cubicBezTo>
                    <a:pt x="16742" y="202133"/>
                    <a:pt x="14055" y="212884"/>
                    <a:pt x="15399" y="223635"/>
                  </a:cubicBezTo>
                  <a:cubicBezTo>
                    <a:pt x="16742" y="235730"/>
                    <a:pt x="23460" y="246481"/>
                    <a:pt x="30178" y="257232"/>
                  </a:cubicBezTo>
                  <a:cubicBezTo>
                    <a:pt x="39583" y="273359"/>
                    <a:pt x="48988" y="289486"/>
                    <a:pt x="46301" y="308300"/>
                  </a:cubicBezTo>
                  <a:cubicBezTo>
                    <a:pt x="44957" y="316364"/>
                    <a:pt x="42270" y="324427"/>
                    <a:pt x="36896" y="331146"/>
                  </a:cubicBezTo>
                  <a:cubicBezTo>
                    <a:pt x="43614" y="336522"/>
                    <a:pt x="48988" y="344585"/>
                    <a:pt x="50332" y="352648"/>
                  </a:cubicBezTo>
                  <a:lnTo>
                    <a:pt x="43614" y="35399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620;p13">
              <a:extLst>
                <a:ext uri="{FF2B5EF4-FFF2-40B4-BE49-F238E27FC236}">
                  <a16:creationId xmlns:a16="http://schemas.microsoft.com/office/drawing/2014/main" id="{F352CB70-6D10-EE22-0A23-06A50885EEF4}"/>
                </a:ext>
              </a:extLst>
            </p:cNvPr>
            <p:cNvSpPr/>
            <p:nvPr/>
          </p:nvSpPr>
          <p:spPr>
            <a:xfrm>
              <a:off x="3565547" y="7177510"/>
              <a:ext cx="448411" cy="236165"/>
            </a:xfrm>
            <a:custGeom>
              <a:avLst/>
              <a:gdLst/>
              <a:ahLst/>
              <a:cxnLst/>
              <a:rect l="l" t="t" r="r" b="b"/>
              <a:pathLst>
                <a:path w="403074" h="212287" extrusionOk="0">
                  <a:moveTo>
                    <a:pt x="400388" y="154500"/>
                  </a:moveTo>
                  <a:cubicBezTo>
                    <a:pt x="400388" y="153156"/>
                    <a:pt x="401731" y="151812"/>
                    <a:pt x="401731" y="151812"/>
                  </a:cubicBezTo>
                  <a:cubicBezTo>
                    <a:pt x="401731" y="150468"/>
                    <a:pt x="403075" y="149124"/>
                    <a:pt x="403075" y="147780"/>
                  </a:cubicBezTo>
                  <a:cubicBezTo>
                    <a:pt x="403075" y="147780"/>
                    <a:pt x="399044" y="146437"/>
                    <a:pt x="396357" y="146437"/>
                  </a:cubicBezTo>
                  <a:lnTo>
                    <a:pt x="395013" y="146437"/>
                  </a:lnTo>
                  <a:cubicBezTo>
                    <a:pt x="370829" y="139717"/>
                    <a:pt x="360081" y="116871"/>
                    <a:pt x="349332" y="95368"/>
                  </a:cubicBezTo>
                  <a:cubicBezTo>
                    <a:pt x="347988" y="92681"/>
                    <a:pt x="346645" y="88649"/>
                    <a:pt x="345301" y="85961"/>
                  </a:cubicBezTo>
                  <a:cubicBezTo>
                    <a:pt x="335896" y="67147"/>
                    <a:pt x="323804" y="51020"/>
                    <a:pt x="309024" y="37581"/>
                  </a:cubicBezTo>
                  <a:cubicBezTo>
                    <a:pt x="304994" y="33549"/>
                    <a:pt x="300963" y="30862"/>
                    <a:pt x="296932" y="29518"/>
                  </a:cubicBezTo>
                  <a:cubicBezTo>
                    <a:pt x="295588" y="29518"/>
                    <a:pt x="292901" y="29518"/>
                    <a:pt x="291558" y="28174"/>
                  </a:cubicBezTo>
                  <a:cubicBezTo>
                    <a:pt x="288870" y="28174"/>
                    <a:pt x="284840" y="28174"/>
                    <a:pt x="282152" y="26830"/>
                  </a:cubicBezTo>
                  <a:cubicBezTo>
                    <a:pt x="275435" y="25486"/>
                    <a:pt x="271404" y="21454"/>
                    <a:pt x="266030" y="18767"/>
                  </a:cubicBezTo>
                  <a:cubicBezTo>
                    <a:pt x="261999" y="14735"/>
                    <a:pt x="257968" y="12047"/>
                    <a:pt x="253937" y="12047"/>
                  </a:cubicBezTo>
                  <a:cubicBezTo>
                    <a:pt x="251250" y="12047"/>
                    <a:pt x="248563" y="13391"/>
                    <a:pt x="244532" y="14735"/>
                  </a:cubicBezTo>
                  <a:cubicBezTo>
                    <a:pt x="239158" y="17423"/>
                    <a:pt x="233783" y="20110"/>
                    <a:pt x="225722" y="18767"/>
                  </a:cubicBezTo>
                  <a:cubicBezTo>
                    <a:pt x="220348" y="17423"/>
                    <a:pt x="214973" y="14735"/>
                    <a:pt x="212286" y="13391"/>
                  </a:cubicBezTo>
                  <a:lnTo>
                    <a:pt x="210943" y="12047"/>
                  </a:lnTo>
                  <a:cubicBezTo>
                    <a:pt x="193476" y="-48"/>
                    <a:pt x="170635" y="-2736"/>
                    <a:pt x="149138" y="2640"/>
                  </a:cubicBezTo>
                  <a:cubicBezTo>
                    <a:pt x="149138" y="12047"/>
                    <a:pt x="147794" y="20110"/>
                    <a:pt x="149138" y="29518"/>
                  </a:cubicBezTo>
                  <a:lnTo>
                    <a:pt x="149138" y="37581"/>
                  </a:lnTo>
                  <a:lnTo>
                    <a:pt x="98082" y="40269"/>
                  </a:lnTo>
                  <a:lnTo>
                    <a:pt x="17467" y="118215"/>
                  </a:lnTo>
                  <a:cubicBezTo>
                    <a:pt x="8062" y="127622"/>
                    <a:pt x="1344" y="135685"/>
                    <a:pt x="0" y="143749"/>
                  </a:cubicBezTo>
                  <a:lnTo>
                    <a:pt x="64492" y="110151"/>
                  </a:lnTo>
                  <a:lnTo>
                    <a:pt x="65835" y="122246"/>
                  </a:lnTo>
                  <a:cubicBezTo>
                    <a:pt x="67179" y="145093"/>
                    <a:pt x="67179" y="167939"/>
                    <a:pt x="65835" y="189441"/>
                  </a:cubicBezTo>
                  <a:cubicBezTo>
                    <a:pt x="92707" y="178690"/>
                    <a:pt x="126297" y="182721"/>
                    <a:pt x="149138" y="201536"/>
                  </a:cubicBezTo>
                  <a:cubicBezTo>
                    <a:pt x="155856" y="197504"/>
                    <a:pt x="163917" y="196160"/>
                    <a:pt x="171979" y="197504"/>
                  </a:cubicBezTo>
                  <a:lnTo>
                    <a:pt x="167948" y="142405"/>
                  </a:lnTo>
                  <a:lnTo>
                    <a:pt x="171979" y="139717"/>
                  </a:lnTo>
                  <a:cubicBezTo>
                    <a:pt x="178697" y="135685"/>
                    <a:pt x="185415" y="135685"/>
                    <a:pt x="192133" y="138373"/>
                  </a:cubicBezTo>
                  <a:cubicBezTo>
                    <a:pt x="201537" y="142405"/>
                    <a:pt x="210943" y="151812"/>
                    <a:pt x="214973" y="162563"/>
                  </a:cubicBezTo>
                  <a:cubicBezTo>
                    <a:pt x="217661" y="169283"/>
                    <a:pt x="217661" y="174658"/>
                    <a:pt x="219004" y="181377"/>
                  </a:cubicBezTo>
                  <a:cubicBezTo>
                    <a:pt x="220348" y="189441"/>
                    <a:pt x="221691" y="196160"/>
                    <a:pt x="224379" y="202880"/>
                  </a:cubicBezTo>
                  <a:cubicBezTo>
                    <a:pt x="227065" y="208255"/>
                    <a:pt x="233783" y="212287"/>
                    <a:pt x="239158" y="212287"/>
                  </a:cubicBezTo>
                  <a:cubicBezTo>
                    <a:pt x="243189" y="212287"/>
                    <a:pt x="244532" y="210943"/>
                    <a:pt x="244532" y="209599"/>
                  </a:cubicBezTo>
                  <a:cubicBezTo>
                    <a:pt x="245876" y="206912"/>
                    <a:pt x="245876" y="201536"/>
                    <a:pt x="245876" y="196160"/>
                  </a:cubicBezTo>
                  <a:cubicBezTo>
                    <a:pt x="244532" y="188097"/>
                    <a:pt x="244532" y="178690"/>
                    <a:pt x="249907" y="171970"/>
                  </a:cubicBezTo>
                  <a:cubicBezTo>
                    <a:pt x="253937" y="166595"/>
                    <a:pt x="260655" y="163907"/>
                    <a:pt x="268717" y="163907"/>
                  </a:cubicBezTo>
                  <a:cubicBezTo>
                    <a:pt x="278122" y="165251"/>
                    <a:pt x="287527" y="171970"/>
                    <a:pt x="294245" y="181377"/>
                  </a:cubicBezTo>
                  <a:lnTo>
                    <a:pt x="310368" y="151812"/>
                  </a:lnTo>
                  <a:lnTo>
                    <a:pt x="317086" y="157188"/>
                  </a:lnTo>
                  <a:cubicBezTo>
                    <a:pt x="331865" y="167939"/>
                    <a:pt x="343957" y="182721"/>
                    <a:pt x="352019" y="198848"/>
                  </a:cubicBezTo>
                  <a:cubicBezTo>
                    <a:pt x="360081" y="189441"/>
                    <a:pt x="364111" y="174658"/>
                    <a:pt x="361424" y="161219"/>
                  </a:cubicBezTo>
                  <a:lnTo>
                    <a:pt x="360081" y="155844"/>
                  </a:lnTo>
                  <a:lnTo>
                    <a:pt x="364111" y="153156"/>
                  </a:lnTo>
                  <a:cubicBezTo>
                    <a:pt x="374860" y="145093"/>
                    <a:pt x="386952" y="151812"/>
                    <a:pt x="396357" y="155844"/>
                  </a:cubicBezTo>
                  <a:cubicBezTo>
                    <a:pt x="397701" y="157188"/>
                    <a:pt x="399044" y="157188"/>
                    <a:pt x="400388" y="157188"/>
                  </a:cubicBezTo>
                  <a:cubicBezTo>
                    <a:pt x="399044" y="157188"/>
                    <a:pt x="400388" y="155844"/>
                    <a:pt x="400388" y="15450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621;p13">
              <a:extLst>
                <a:ext uri="{FF2B5EF4-FFF2-40B4-BE49-F238E27FC236}">
                  <a16:creationId xmlns:a16="http://schemas.microsoft.com/office/drawing/2014/main" id="{B5A2B706-71B7-51BE-714E-12EA07581BD2}"/>
                </a:ext>
              </a:extLst>
            </p:cNvPr>
            <p:cNvSpPr/>
            <p:nvPr/>
          </p:nvSpPr>
          <p:spPr>
            <a:xfrm>
              <a:off x="2541671" y="6580931"/>
              <a:ext cx="1258544" cy="1224740"/>
            </a:xfrm>
            <a:custGeom>
              <a:avLst/>
              <a:gdLst/>
              <a:ahLst/>
              <a:cxnLst/>
              <a:rect l="l" t="t" r="r" b="b"/>
              <a:pathLst>
                <a:path w="1131297" h="1100911" extrusionOk="0">
                  <a:moveTo>
                    <a:pt x="998282" y="1001200"/>
                  </a:moveTo>
                  <a:cubicBezTo>
                    <a:pt x="986190" y="997168"/>
                    <a:pt x="947226" y="983729"/>
                    <a:pt x="933790" y="956851"/>
                  </a:cubicBezTo>
                  <a:cubicBezTo>
                    <a:pt x="928416" y="946100"/>
                    <a:pt x="928416" y="935349"/>
                    <a:pt x="931103" y="924598"/>
                  </a:cubicBezTo>
                  <a:cubicBezTo>
                    <a:pt x="932447" y="920566"/>
                    <a:pt x="935134" y="916535"/>
                    <a:pt x="936478" y="912503"/>
                  </a:cubicBezTo>
                  <a:cubicBezTo>
                    <a:pt x="939164" y="908471"/>
                    <a:pt x="941852" y="903096"/>
                    <a:pt x="941852" y="899064"/>
                  </a:cubicBezTo>
                  <a:cubicBezTo>
                    <a:pt x="943195" y="889657"/>
                    <a:pt x="932447" y="878905"/>
                    <a:pt x="921698" y="869498"/>
                  </a:cubicBezTo>
                  <a:cubicBezTo>
                    <a:pt x="908262" y="857403"/>
                    <a:pt x="892139" y="841277"/>
                    <a:pt x="904232" y="823806"/>
                  </a:cubicBezTo>
                  <a:lnTo>
                    <a:pt x="906919" y="819774"/>
                  </a:lnTo>
                  <a:lnTo>
                    <a:pt x="943195" y="822462"/>
                  </a:lnTo>
                  <a:cubicBezTo>
                    <a:pt x="957975" y="771394"/>
                    <a:pt x="964693" y="716295"/>
                    <a:pt x="962006" y="663883"/>
                  </a:cubicBezTo>
                  <a:lnTo>
                    <a:pt x="900201" y="696136"/>
                  </a:lnTo>
                  <a:lnTo>
                    <a:pt x="897514" y="688073"/>
                  </a:lnTo>
                  <a:cubicBezTo>
                    <a:pt x="888108" y="665227"/>
                    <a:pt x="910950" y="643724"/>
                    <a:pt x="919011" y="637005"/>
                  </a:cubicBezTo>
                  <a:lnTo>
                    <a:pt x="1003657" y="555028"/>
                  </a:lnTo>
                  <a:lnTo>
                    <a:pt x="1045308" y="552340"/>
                  </a:lnTo>
                  <a:cubicBezTo>
                    <a:pt x="1043964" y="481114"/>
                    <a:pt x="1076210" y="409887"/>
                    <a:pt x="1131297" y="362851"/>
                  </a:cubicBezTo>
                  <a:cubicBezTo>
                    <a:pt x="1131297" y="360163"/>
                    <a:pt x="1129953" y="358819"/>
                    <a:pt x="1127266" y="357475"/>
                  </a:cubicBezTo>
                  <a:cubicBezTo>
                    <a:pt x="1121892" y="352100"/>
                    <a:pt x="1109800" y="348068"/>
                    <a:pt x="1099051" y="349412"/>
                  </a:cubicBezTo>
                  <a:cubicBezTo>
                    <a:pt x="1096364" y="349412"/>
                    <a:pt x="1092333" y="349412"/>
                    <a:pt x="1089646" y="350756"/>
                  </a:cubicBezTo>
                  <a:cubicBezTo>
                    <a:pt x="1073523" y="352100"/>
                    <a:pt x="1054713" y="354787"/>
                    <a:pt x="1039933" y="342692"/>
                  </a:cubicBezTo>
                  <a:cubicBezTo>
                    <a:pt x="1029185" y="333285"/>
                    <a:pt x="1025154" y="319847"/>
                    <a:pt x="1022467" y="307751"/>
                  </a:cubicBezTo>
                  <a:cubicBezTo>
                    <a:pt x="1019779" y="298344"/>
                    <a:pt x="1018436" y="290281"/>
                    <a:pt x="1013062" y="283561"/>
                  </a:cubicBezTo>
                  <a:cubicBezTo>
                    <a:pt x="1003657" y="270122"/>
                    <a:pt x="984847" y="270122"/>
                    <a:pt x="964693" y="268778"/>
                  </a:cubicBezTo>
                  <a:cubicBezTo>
                    <a:pt x="951257" y="268778"/>
                    <a:pt x="939164" y="267434"/>
                    <a:pt x="925729" y="263403"/>
                  </a:cubicBezTo>
                  <a:cubicBezTo>
                    <a:pt x="900201" y="255339"/>
                    <a:pt x="876016" y="229806"/>
                    <a:pt x="863924" y="209647"/>
                  </a:cubicBezTo>
                  <a:cubicBezTo>
                    <a:pt x="859893" y="202928"/>
                    <a:pt x="857206" y="192177"/>
                    <a:pt x="855863" y="182769"/>
                  </a:cubicBezTo>
                  <a:cubicBezTo>
                    <a:pt x="853175" y="170674"/>
                    <a:pt x="850488" y="155892"/>
                    <a:pt x="843770" y="151860"/>
                  </a:cubicBezTo>
                  <a:cubicBezTo>
                    <a:pt x="839739" y="150516"/>
                    <a:pt x="834365" y="150516"/>
                    <a:pt x="827647" y="151860"/>
                  </a:cubicBezTo>
                  <a:lnTo>
                    <a:pt x="823617" y="151860"/>
                  </a:lnTo>
                  <a:cubicBezTo>
                    <a:pt x="810181" y="153204"/>
                    <a:pt x="796745" y="151860"/>
                    <a:pt x="783309" y="147828"/>
                  </a:cubicBezTo>
                  <a:cubicBezTo>
                    <a:pt x="779278" y="146484"/>
                    <a:pt x="775248" y="145141"/>
                    <a:pt x="771217" y="141109"/>
                  </a:cubicBezTo>
                  <a:cubicBezTo>
                    <a:pt x="765842" y="135733"/>
                    <a:pt x="765842" y="129014"/>
                    <a:pt x="764499" y="124982"/>
                  </a:cubicBezTo>
                  <a:lnTo>
                    <a:pt x="761812" y="99448"/>
                  </a:lnTo>
                  <a:cubicBezTo>
                    <a:pt x="761812" y="98104"/>
                    <a:pt x="760468" y="92728"/>
                    <a:pt x="759124" y="91385"/>
                  </a:cubicBezTo>
                  <a:cubicBezTo>
                    <a:pt x="759124" y="91385"/>
                    <a:pt x="756438" y="90041"/>
                    <a:pt x="755094" y="90041"/>
                  </a:cubicBezTo>
                  <a:cubicBezTo>
                    <a:pt x="753750" y="90041"/>
                    <a:pt x="753750" y="90041"/>
                    <a:pt x="752407" y="88697"/>
                  </a:cubicBezTo>
                  <a:cubicBezTo>
                    <a:pt x="738971" y="83321"/>
                    <a:pt x="730909" y="71227"/>
                    <a:pt x="725535" y="57788"/>
                  </a:cubicBezTo>
                  <a:cubicBezTo>
                    <a:pt x="722848" y="52412"/>
                    <a:pt x="720161" y="45692"/>
                    <a:pt x="717473" y="38973"/>
                  </a:cubicBezTo>
                  <a:cubicBezTo>
                    <a:pt x="712099" y="25534"/>
                    <a:pt x="706725" y="12095"/>
                    <a:pt x="698663" y="2688"/>
                  </a:cubicBezTo>
                  <a:lnTo>
                    <a:pt x="702694" y="0"/>
                  </a:lnTo>
                  <a:cubicBezTo>
                    <a:pt x="689258" y="2688"/>
                    <a:pt x="677166" y="6719"/>
                    <a:pt x="663730" y="16127"/>
                  </a:cubicBezTo>
                  <a:cubicBezTo>
                    <a:pt x="622079" y="43005"/>
                    <a:pt x="591177" y="91385"/>
                    <a:pt x="557587" y="126326"/>
                  </a:cubicBezTo>
                  <a:cubicBezTo>
                    <a:pt x="546838" y="137077"/>
                    <a:pt x="536090" y="147828"/>
                    <a:pt x="522654" y="157236"/>
                  </a:cubicBezTo>
                  <a:cubicBezTo>
                    <a:pt x="468910" y="190833"/>
                    <a:pt x="390983" y="165299"/>
                    <a:pt x="360081" y="108855"/>
                  </a:cubicBezTo>
                  <a:cubicBezTo>
                    <a:pt x="357393" y="104824"/>
                    <a:pt x="356050" y="100792"/>
                    <a:pt x="352019" y="98104"/>
                  </a:cubicBezTo>
                  <a:cubicBezTo>
                    <a:pt x="342614" y="90041"/>
                    <a:pt x="326491" y="96760"/>
                    <a:pt x="321116" y="108855"/>
                  </a:cubicBezTo>
                  <a:cubicBezTo>
                    <a:pt x="315742" y="119606"/>
                    <a:pt x="317086" y="133045"/>
                    <a:pt x="318429" y="146484"/>
                  </a:cubicBezTo>
                  <a:cubicBezTo>
                    <a:pt x="319773" y="158580"/>
                    <a:pt x="318429" y="173362"/>
                    <a:pt x="310368" y="182769"/>
                  </a:cubicBezTo>
                  <a:cubicBezTo>
                    <a:pt x="298276" y="197552"/>
                    <a:pt x="275435" y="193520"/>
                    <a:pt x="256624" y="188145"/>
                  </a:cubicBezTo>
                  <a:cubicBezTo>
                    <a:pt x="173322" y="166643"/>
                    <a:pt x="90020" y="141109"/>
                    <a:pt x="2687" y="150516"/>
                  </a:cubicBezTo>
                  <a:cubicBezTo>
                    <a:pt x="18810" y="162611"/>
                    <a:pt x="33590" y="174706"/>
                    <a:pt x="49713" y="186801"/>
                  </a:cubicBezTo>
                  <a:cubicBezTo>
                    <a:pt x="33590" y="204272"/>
                    <a:pt x="16123" y="221742"/>
                    <a:pt x="0" y="239213"/>
                  </a:cubicBezTo>
                  <a:cubicBezTo>
                    <a:pt x="55087" y="252652"/>
                    <a:pt x="106143" y="278186"/>
                    <a:pt x="150481" y="314471"/>
                  </a:cubicBezTo>
                  <a:cubicBezTo>
                    <a:pt x="167948" y="329254"/>
                    <a:pt x="185415" y="349412"/>
                    <a:pt x="178697" y="372258"/>
                  </a:cubicBezTo>
                  <a:cubicBezTo>
                    <a:pt x="194820" y="372258"/>
                    <a:pt x="206912" y="391073"/>
                    <a:pt x="205568" y="407200"/>
                  </a:cubicBezTo>
                  <a:cubicBezTo>
                    <a:pt x="204225" y="423326"/>
                    <a:pt x="193476" y="438109"/>
                    <a:pt x="184071" y="450204"/>
                  </a:cubicBezTo>
                  <a:cubicBezTo>
                    <a:pt x="201537" y="481114"/>
                    <a:pt x="237814" y="501272"/>
                    <a:pt x="272748" y="498584"/>
                  </a:cubicBezTo>
                  <a:cubicBezTo>
                    <a:pt x="256624" y="557715"/>
                    <a:pt x="251250" y="619534"/>
                    <a:pt x="255281" y="680009"/>
                  </a:cubicBezTo>
                  <a:cubicBezTo>
                    <a:pt x="247219" y="662539"/>
                    <a:pt x="240501" y="646412"/>
                    <a:pt x="232440" y="628942"/>
                  </a:cubicBezTo>
                  <a:cubicBezTo>
                    <a:pt x="236471" y="686729"/>
                    <a:pt x="197507" y="736453"/>
                    <a:pt x="159886" y="780801"/>
                  </a:cubicBezTo>
                  <a:cubicBezTo>
                    <a:pt x="139733" y="804991"/>
                    <a:pt x="118236" y="829182"/>
                    <a:pt x="88677" y="839933"/>
                  </a:cubicBezTo>
                  <a:cubicBezTo>
                    <a:pt x="76584" y="843964"/>
                    <a:pt x="63149" y="846652"/>
                    <a:pt x="49713" y="845308"/>
                  </a:cubicBezTo>
                  <a:cubicBezTo>
                    <a:pt x="83302" y="862779"/>
                    <a:pt x="116892" y="886969"/>
                    <a:pt x="120922" y="923254"/>
                  </a:cubicBezTo>
                  <a:lnTo>
                    <a:pt x="153168" y="924598"/>
                  </a:lnTo>
                  <a:cubicBezTo>
                    <a:pt x="157199" y="924598"/>
                    <a:pt x="163917" y="924598"/>
                    <a:pt x="169292" y="927286"/>
                  </a:cubicBezTo>
                  <a:cubicBezTo>
                    <a:pt x="174666" y="931317"/>
                    <a:pt x="178697" y="936693"/>
                    <a:pt x="181384" y="940724"/>
                  </a:cubicBezTo>
                  <a:cubicBezTo>
                    <a:pt x="196163" y="966258"/>
                    <a:pt x="217661" y="986417"/>
                    <a:pt x="243189" y="998512"/>
                  </a:cubicBezTo>
                  <a:cubicBezTo>
                    <a:pt x="282152" y="1017326"/>
                    <a:pt x="327834" y="1017326"/>
                    <a:pt x="369485" y="1017326"/>
                  </a:cubicBezTo>
                  <a:lnTo>
                    <a:pt x="374860" y="1017326"/>
                  </a:lnTo>
                  <a:lnTo>
                    <a:pt x="377547" y="1021358"/>
                  </a:lnTo>
                  <a:cubicBezTo>
                    <a:pt x="384265" y="1036141"/>
                    <a:pt x="386952" y="1052268"/>
                    <a:pt x="382921" y="1068394"/>
                  </a:cubicBezTo>
                  <a:cubicBezTo>
                    <a:pt x="388295" y="1067050"/>
                    <a:pt x="395013" y="1061675"/>
                    <a:pt x="400388" y="1056299"/>
                  </a:cubicBezTo>
                  <a:cubicBezTo>
                    <a:pt x="413824" y="1045548"/>
                    <a:pt x="433978" y="1040172"/>
                    <a:pt x="444726" y="1052268"/>
                  </a:cubicBezTo>
                  <a:lnTo>
                    <a:pt x="446070" y="1054955"/>
                  </a:lnTo>
                  <a:lnTo>
                    <a:pt x="447413" y="1075114"/>
                  </a:lnTo>
                  <a:cubicBezTo>
                    <a:pt x="455475" y="1079146"/>
                    <a:pt x="464880" y="1079146"/>
                    <a:pt x="474285" y="1079146"/>
                  </a:cubicBezTo>
                  <a:cubicBezTo>
                    <a:pt x="478316" y="1079146"/>
                    <a:pt x="482346" y="1079146"/>
                    <a:pt x="485034" y="1079146"/>
                  </a:cubicBezTo>
                  <a:cubicBezTo>
                    <a:pt x="498469" y="1080489"/>
                    <a:pt x="511905" y="1084521"/>
                    <a:pt x="519967" y="1093928"/>
                  </a:cubicBezTo>
                  <a:cubicBezTo>
                    <a:pt x="523997" y="1080489"/>
                    <a:pt x="528028" y="1067050"/>
                    <a:pt x="533403" y="1054955"/>
                  </a:cubicBezTo>
                  <a:cubicBezTo>
                    <a:pt x="556243" y="1007919"/>
                    <a:pt x="611330" y="981041"/>
                    <a:pt x="663730" y="985073"/>
                  </a:cubicBezTo>
                  <a:cubicBezTo>
                    <a:pt x="716130" y="990449"/>
                    <a:pt x="763155" y="1024046"/>
                    <a:pt x="790027" y="1069738"/>
                  </a:cubicBezTo>
                  <a:cubicBezTo>
                    <a:pt x="790027" y="1069738"/>
                    <a:pt x="790027" y="1069738"/>
                    <a:pt x="790027" y="1069738"/>
                  </a:cubicBezTo>
                  <a:cubicBezTo>
                    <a:pt x="790027" y="1073770"/>
                    <a:pt x="790027" y="1077802"/>
                    <a:pt x="791370" y="1080489"/>
                  </a:cubicBezTo>
                  <a:cubicBezTo>
                    <a:pt x="794058" y="1088553"/>
                    <a:pt x="803463" y="1091241"/>
                    <a:pt x="811524" y="1093928"/>
                  </a:cubicBezTo>
                  <a:cubicBezTo>
                    <a:pt x="824960" y="1097960"/>
                    <a:pt x="839739" y="1101992"/>
                    <a:pt x="854519" y="1100648"/>
                  </a:cubicBezTo>
                  <a:cubicBezTo>
                    <a:pt x="869298" y="1099304"/>
                    <a:pt x="884078" y="1089897"/>
                    <a:pt x="888108" y="1076458"/>
                  </a:cubicBezTo>
                  <a:cubicBezTo>
                    <a:pt x="880047" y="1060331"/>
                    <a:pt x="914980" y="1038829"/>
                    <a:pt x="933790" y="1040172"/>
                  </a:cubicBezTo>
                  <a:cubicBezTo>
                    <a:pt x="952600" y="1040172"/>
                    <a:pt x="974098" y="1044204"/>
                    <a:pt x="984847" y="1029421"/>
                  </a:cubicBezTo>
                  <a:cubicBezTo>
                    <a:pt x="988877" y="1024046"/>
                    <a:pt x="990221" y="1015982"/>
                    <a:pt x="994251" y="1010607"/>
                  </a:cubicBezTo>
                  <a:lnTo>
                    <a:pt x="998282" y="100120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rgbClr val="3CBEB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622;p13">
              <a:extLst>
                <a:ext uri="{FF2B5EF4-FFF2-40B4-BE49-F238E27FC236}">
                  <a16:creationId xmlns:a16="http://schemas.microsoft.com/office/drawing/2014/main" id="{B14F9882-4C84-674E-76A7-5B430FECC76A}"/>
                </a:ext>
              </a:extLst>
            </p:cNvPr>
            <p:cNvSpPr/>
            <p:nvPr/>
          </p:nvSpPr>
          <p:spPr>
            <a:xfrm>
              <a:off x="1759656" y="7295566"/>
              <a:ext cx="1367941" cy="1161654"/>
            </a:xfrm>
            <a:custGeom>
              <a:avLst/>
              <a:gdLst/>
              <a:ahLst/>
              <a:cxnLst/>
              <a:rect l="l" t="t" r="r" b="b"/>
              <a:pathLst>
                <a:path w="1229633" h="1044203" extrusionOk="0">
                  <a:moveTo>
                    <a:pt x="99680" y="153204"/>
                  </a:moveTo>
                  <a:lnTo>
                    <a:pt x="111772" y="142452"/>
                  </a:lnTo>
                  <a:cubicBezTo>
                    <a:pt x="152079" y="189488"/>
                    <a:pt x="192387" y="233837"/>
                    <a:pt x="246130" y="244588"/>
                  </a:cubicBezTo>
                  <a:cubicBezTo>
                    <a:pt x="248817" y="244588"/>
                    <a:pt x="251505" y="245932"/>
                    <a:pt x="254192" y="245932"/>
                  </a:cubicBezTo>
                  <a:cubicBezTo>
                    <a:pt x="262253" y="247276"/>
                    <a:pt x="270315" y="248620"/>
                    <a:pt x="278376" y="252652"/>
                  </a:cubicBezTo>
                  <a:cubicBezTo>
                    <a:pt x="297186" y="260715"/>
                    <a:pt x="309279" y="279529"/>
                    <a:pt x="317340" y="294312"/>
                  </a:cubicBezTo>
                  <a:cubicBezTo>
                    <a:pt x="324058" y="305063"/>
                    <a:pt x="329432" y="315815"/>
                    <a:pt x="326745" y="327910"/>
                  </a:cubicBezTo>
                  <a:cubicBezTo>
                    <a:pt x="322715" y="345380"/>
                    <a:pt x="303904" y="353443"/>
                    <a:pt x="287781" y="353443"/>
                  </a:cubicBezTo>
                  <a:cubicBezTo>
                    <a:pt x="282407" y="353443"/>
                    <a:pt x="278376" y="353443"/>
                    <a:pt x="273002" y="352099"/>
                  </a:cubicBezTo>
                  <a:cubicBezTo>
                    <a:pt x="264940" y="350756"/>
                    <a:pt x="256879" y="350756"/>
                    <a:pt x="248817" y="352099"/>
                  </a:cubicBezTo>
                  <a:cubicBezTo>
                    <a:pt x="221946" y="358819"/>
                    <a:pt x="215228" y="397792"/>
                    <a:pt x="213884" y="419294"/>
                  </a:cubicBezTo>
                  <a:cubicBezTo>
                    <a:pt x="211197" y="448860"/>
                    <a:pt x="208510" y="489177"/>
                    <a:pt x="177608" y="506647"/>
                  </a:cubicBezTo>
                  <a:cubicBezTo>
                    <a:pt x="176264" y="507991"/>
                    <a:pt x="173577" y="509335"/>
                    <a:pt x="172233" y="509335"/>
                  </a:cubicBezTo>
                  <a:cubicBezTo>
                    <a:pt x="168203" y="510679"/>
                    <a:pt x="165515" y="513367"/>
                    <a:pt x="162828" y="516054"/>
                  </a:cubicBezTo>
                  <a:cubicBezTo>
                    <a:pt x="158797" y="520086"/>
                    <a:pt x="158797" y="528149"/>
                    <a:pt x="158797" y="536213"/>
                  </a:cubicBezTo>
                  <a:cubicBezTo>
                    <a:pt x="157454" y="546964"/>
                    <a:pt x="157454" y="561747"/>
                    <a:pt x="145361" y="568466"/>
                  </a:cubicBezTo>
                  <a:lnTo>
                    <a:pt x="142674" y="569810"/>
                  </a:lnTo>
                  <a:lnTo>
                    <a:pt x="117146" y="564435"/>
                  </a:lnTo>
                  <a:cubicBezTo>
                    <a:pt x="125208" y="611471"/>
                    <a:pt x="106398" y="662539"/>
                    <a:pt x="68777" y="692104"/>
                  </a:cubicBezTo>
                  <a:cubicBezTo>
                    <a:pt x="74152" y="696136"/>
                    <a:pt x="78182" y="701511"/>
                    <a:pt x="80870" y="708231"/>
                  </a:cubicBezTo>
                  <a:cubicBezTo>
                    <a:pt x="86244" y="718982"/>
                    <a:pt x="86244" y="731077"/>
                    <a:pt x="82213" y="741828"/>
                  </a:cubicBezTo>
                  <a:lnTo>
                    <a:pt x="80870" y="745860"/>
                  </a:lnTo>
                  <a:lnTo>
                    <a:pt x="75495" y="745860"/>
                  </a:lnTo>
                  <a:cubicBezTo>
                    <a:pt x="51311" y="747204"/>
                    <a:pt x="27126" y="751236"/>
                    <a:pt x="11003" y="767362"/>
                  </a:cubicBezTo>
                  <a:cubicBezTo>
                    <a:pt x="2942" y="775425"/>
                    <a:pt x="-1089" y="788864"/>
                    <a:pt x="255" y="800959"/>
                  </a:cubicBezTo>
                  <a:cubicBezTo>
                    <a:pt x="1598" y="806335"/>
                    <a:pt x="4285" y="814398"/>
                    <a:pt x="12347" y="818430"/>
                  </a:cubicBezTo>
                  <a:lnTo>
                    <a:pt x="8316" y="827837"/>
                  </a:lnTo>
                  <a:cubicBezTo>
                    <a:pt x="23096" y="829181"/>
                    <a:pt x="37875" y="830525"/>
                    <a:pt x="52654" y="834557"/>
                  </a:cubicBezTo>
                  <a:cubicBezTo>
                    <a:pt x="78182" y="841276"/>
                    <a:pt x="102367" y="857403"/>
                    <a:pt x="109085" y="881593"/>
                  </a:cubicBezTo>
                  <a:cubicBezTo>
                    <a:pt x="113116" y="896376"/>
                    <a:pt x="107741" y="912503"/>
                    <a:pt x="107741" y="928629"/>
                  </a:cubicBezTo>
                  <a:cubicBezTo>
                    <a:pt x="106398" y="962226"/>
                    <a:pt x="122521" y="997168"/>
                    <a:pt x="150736" y="1017326"/>
                  </a:cubicBezTo>
                  <a:cubicBezTo>
                    <a:pt x="184325" y="1003887"/>
                    <a:pt x="217915" y="990448"/>
                    <a:pt x="251505" y="977009"/>
                  </a:cubicBezTo>
                  <a:cubicBezTo>
                    <a:pt x="259566" y="987761"/>
                    <a:pt x="268971" y="998512"/>
                    <a:pt x="277033" y="1007919"/>
                  </a:cubicBezTo>
                  <a:cubicBezTo>
                    <a:pt x="294499" y="1001200"/>
                    <a:pt x="302561" y="975665"/>
                    <a:pt x="293156" y="959539"/>
                  </a:cubicBezTo>
                  <a:cubicBezTo>
                    <a:pt x="301217" y="944756"/>
                    <a:pt x="324058" y="947444"/>
                    <a:pt x="336150" y="958195"/>
                  </a:cubicBezTo>
                  <a:cubicBezTo>
                    <a:pt x="349586" y="968946"/>
                    <a:pt x="356304" y="983729"/>
                    <a:pt x="369740" y="994480"/>
                  </a:cubicBezTo>
                  <a:cubicBezTo>
                    <a:pt x="381832" y="1003887"/>
                    <a:pt x="397955" y="1007919"/>
                    <a:pt x="414078" y="1011951"/>
                  </a:cubicBezTo>
                  <a:cubicBezTo>
                    <a:pt x="461103" y="1022702"/>
                    <a:pt x="506785" y="1033453"/>
                    <a:pt x="553811" y="1044204"/>
                  </a:cubicBezTo>
                  <a:cubicBezTo>
                    <a:pt x="545749" y="1017326"/>
                    <a:pt x="555154" y="985073"/>
                    <a:pt x="577995" y="967602"/>
                  </a:cubicBezTo>
                  <a:cubicBezTo>
                    <a:pt x="600836" y="950131"/>
                    <a:pt x="634426" y="947444"/>
                    <a:pt x="658610" y="962226"/>
                  </a:cubicBezTo>
                  <a:cubicBezTo>
                    <a:pt x="666672" y="966258"/>
                    <a:pt x="673390" y="972978"/>
                    <a:pt x="681451" y="972978"/>
                  </a:cubicBezTo>
                  <a:cubicBezTo>
                    <a:pt x="698918" y="974322"/>
                    <a:pt x="709666" y="955507"/>
                    <a:pt x="713697" y="938036"/>
                  </a:cubicBezTo>
                  <a:cubicBezTo>
                    <a:pt x="717728" y="920566"/>
                    <a:pt x="717728" y="901751"/>
                    <a:pt x="731164" y="891000"/>
                  </a:cubicBezTo>
                  <a:cubicBezTo>
                    <a:pt x="755348" y="870842"/>
                    <a:pt x="803717" y="895032"/>
                    <a:pt x="819840" y="866810"/>
                  </a:cubicBezTo>
                  <a:cubicBezTo>
                    <a:pt x="830589" y="846652"/>
                    <a:pt x="810435" y="823806"/>
                    <a:pt x="803717" y="802303"/>
                  </a:cubicBezTo>
                  <a:cubicBezTo>
                    <a:pt x="791625" y="763331"/>
                    <a:pt x="822527" y="724358"/>
                    <a:pt x="857460" y="702855"/>
                  </a:cubicBezTo>
                  <a:cubicBezTo>
                    <a:pt x="892394" y="681353"/>
                    <a:pt x="934045" y="667914"/>
                    <a:pt x="958229" y="635661"/>
                  </a:cubicBezTo>
                  <a:cubicBezTo>
                    <a:pt x="968978" y="622222"/>
                    <a:pt x="977039" y="604751"/>
                    <a:pt x="990475" y="595344"/>
                  </a:cubicBezTo>
                  <a:cubicBezTo>
                    <a:pt x="999880" y="588625"/>
                    <a:pt x="1013316" y="584593"/>
                    <a:pt x="1025408" y="581905"/>
                  </a:cubicBezTo>
                  <a:cubicBezTo>
                    <a:pt x="1096619" y="567122"/>
                    <a:pt x="1182608" y="564435"/>
                    <a:pt x="1218884" y="501272"/>
                  </a:cubicBezTo>
                  <a:cubicBezTo>
                    <a:pt x="1224259" y="493208"/>
                    <a:pt x="1226946" y="483801"/>
                    <a:pt x="1229633" y="475738"/>
                  </a:cubicBezTo>
                  <a:lnTo>
                    <a:pt x="1226946" y="475738"/>
                  </a:lnTo>
                  <a:cubicBezTo>
                    <a:pt x="1226946" y="464986"/>
                    <a:pt x="1210823" y="459611"/>
                    <a:pt x="1200074" y="458267"/>
                  </a:cubicBezTo>
                  <a:cubicBezTo>
                    <a:pt x="1196044" y="458267"/>
                    <a:pt x="1193356" y="458267"/>
                    <a:pt x="1189326" y="458267"/>
                  </a:cubicBezTo>
                  <a:cubicBezTo>
                    <a:pt x="1175890" y="458267"/>
                    <a:pt x="1162454" y="458267"/>
                    <a:pt x="1150362" y="450204"/>
                  </a:cubicBezTo>
                  <a:lnTo>
                    <a:pt x="1147674" y="447516"/>
                  </a:lnTo>
                  <a:lnTo>
                    <a:pt x="1146331" y="424670"/>
                  </a:lnTo>
                  <a:cubicBezTo>
                    <a:pt x="1140957" y="421982"/>
                    <a:pt x="1131551" y="426014"/>
                    <a:pt x="1124833" y="431389"/>
                  </a:cubicBezTo>
                  <a:cubicBezTo>
                    <a:pt x="1114085" y="439452"/>
                    <a:pt x="1099305" y="451547"/>
                    <a:pt x="1083183" y="444828"/>
                  </a:cubicBezTo>
                  <a:lnTo>
                    <a:pt x="1075121" y="442140"/>
                  </a:lnTo>
                  <a:lnTo>
                    <a:pt x="1077808" y="435421"/>
                  </a:lnTo>
                  <a:cubicBezTo>
                    <a:pt x="1083183" y="423326"/>
                    <a:pt x="1083183" y="408543"/>
                    <a:pt x="1077808" y="395104"/>
                  </a:cubicBezTo>
                  <a:cubicBezTo>
                    <a:pt x="1036157" y="395104"/>
                    <a:pt x="990475" y="393760"/>
                    <a:pt x="950168" y="373602"/>
                  </a:cubicBezTo>
                  <a:cubicBezTo>
                    <a:pt x="921953" y="360163"/>
                    <a:pt x="897768" y="337317"/>
                    <a:pt x="881645" y="310439"/>
                  </a:cubicBezTo>
                  <a:cubicBezTo>
                    <a:pt x="878958" y="306407"/>
                    <a:pt x="877614" y="303719"/>
                    <a:pt x="874927" y="302376"/>
                  </a:cubicBezTo>
                  <a:cubicBezTo>
                    <a:pt x="872240" y="301032"/>
                    <a:pt x="869553" y="301032"/>
                    <a:pt x="866866" y="301032"/>
                  </a:cubicBezTo>
                  <a:lnTo>
                    <a:pt x="818497" y="299688"/>
                  </a:lnTo>
                  <a:lnTo>
                    <a:pt x="818497" y="291624"/>
                  </a:lnTo>
                  <a:cubicBezTo>
                    <a:pt x="818497" y="255339"/>
                    <a:pt x="779533" y="231149"/>
                    <a:pt x="744600" y="215023"/>
                  </a:cubicBezTo>
                  <a:lnTo>
                    <a:pt x="748630" y="205615"/>
                  </a:lnTo>
                  <a:cubicBezTo>
                    <a:pt x="729820" y="202927"/>
                    <a:pt x="712354" y="197552"/>
                    <a:pt x="694887" y="190832"/>
                  </a:cubicBezTo>
                  <a:cubicBezTo>
                    <a:pt x="665328" y="180081"/>
                    <a:pt x="638457" y="165299"/>
                    <a:pt x="611585" y="149172"/>
                  </a:cubicBezTo>
                  <a:cubicBezTo>
                    <a:pt x="602180" y="142452"/>
                    <a:pt x="591431" y="135733"/>
                    <a:pt x="580682" y="135733"/>
                  </a:cubicBezTo>
                  <a:cubicBezTo>
                    <a:pt x="556498" y="133045"/>
                    <a:pt x="530970" y="157235"/>
                    <a:pt x="509473" y="146484"/>
                  </a:cubicBezTo>
                  <a:cubicBezTo>
                    <a:pt x="489319" y="137077"/>
                    <a:pt x="489319" y="107511"/>
                    <a:pt x="474539" y="92728"/>
                  </a:cubicBezTo>
                  <a:cubicBezTo>
                    <a:pt x="454386" y="72570"/>
                    <a:pt x="420796" y="81977"/>
                    <a:pt x="392581" y="86009"/>
                  </a:cubicBezTo>
                  <a:cubicBezTo>
                    <a:pt x="364366" y="91384"/>
                    <a:pt x="332120" y="91384"/>
                    <a:pt x="336150" y="61819"/>
                  </a:cubicBezTo>
                  <a:cubicBezTo>
                    <a:pt x="330776" y="69882"/>
                    <a:pt x="317340" y="67195"/>
                    <a:pt x="310622" y="60475"/>
                  </a:cubicBezTo>
                  <a:cubicBezTo>
                    <a:pt x="303904" y="53756"/>
                    <a:pt x="301217" y="43004"/>
                    <a:pt x="297186" y="33597"/>
                  </a:cubicBezTo>
                  <a:cubicBezTo>
                    <a:pt x="289125" y="14782"/>
                    <a:pt x="270315" y="0"/>
                    <a:pt x="248817" y="0"/>
                  </a:cubicBezTo>
                  <a:cubicBezTo>
                    <a:pt x="228664" y="1344"/>
                    <a:pt x="208510" y="21502"/>
                    <a:pt x="213884" y="41660"/>
                  </a:cubicBezTo>
                  <a:cubicBezTo>
                    <a:pt x="178951" y="26878"/>
                    <a:pt x="138644" y="25534"/>
                    <a:pt x="102367" y="37629"/>
                  </a:cubicBezTo>
                  <a:cubicBezTo>
                    <a:pt x="113116" y="57787"/>
                    <a:pt x="123864" y="79290"/>
                    <a:pt x="122521" y="102135"/>
                  </a:cubicBezTo>
                  <a:cubicBezTo>
                    <a:pt x="122521" y="124982"/>
                    <a:pt x="106398" y="149172"/>
                    <a:pt x="83557" y="151860"/>
                  </a:cubicBezTo>
                </a:path>
              </a:pathLst>
            </a:custGeom>
            <a:solidFill>
              <a:srgbClr val="F2A3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623;p13">
              <a:extLst>
                <a:ext uri="{FF2B5EF4-FFF2-40B4-BE49-F238E27FC236}">
                  <a16:creationId xmlns:a16="http://schemas.microsoft.com/office/drawing/2014/main" id="{B748388B-EF17-D61C-9E2B-1A0AAE6EE8C1}"/>
                </a:ext>
              </a:extLst>
            </p:cNvPr>
            <p:cNvSpPr/>
            <p:nvPr/>
          </p:nvSpPr>
          <p:spPr>
            <a:xfrm>
              <a:off x="3348814" y="6558506"/>
              <a:ext cx="315383" cy="309475"/>
            </a:xfrm>
            <a:custGeom>
              <a:avLst/>
              <a:gdLst/>
              <a:ahLst/>
              <a:cxnLst/>
              <a:rect l="l" t="t" r="r" b="b"/>
              <a:pathLst>
                <a:path w="283496" h="278185" extrusionOk="0">
                  <a:moveTo>
                    <a:pt x="16123" y="59131"/>
                  </a:moveTo>
                  <a:cubicBezTo>
                    <a:pt x="18810" y="65851"/>
                    <a:pt x="21497" y="71227"/>
                    <a:pt x="24185" y="76602"/>
                  </a:cubicBezTo>
                  <a:cubicBezTo>
                    <a:pt x="28215" y="86009"/>
                    <a:pt x="33590" y="95416"/>
                    <a:pt x="41651" y="99448"/>
                  </a:cubicBezTo>
                  <a:lnTo>
                    <a:pt x="44338" y="99448"/>
                  </a:lnTo>
                  <a:cubicBezTo>
                    <a:pt x="47025" y="100792"/>
                    <a:pt x="49713" y="100792"/>
                    <a:pt x="52400" y="103480"/>
                  </a:cubicBezTo>
                  <a:cubicBezTo>
                    <a:pt x="59118" y="108855"/>
                    <a:pt x="60461" y="116919"/>
                    <a:pt x="60461" y="122294"/>
                  </a:cubicBezTo>
                  <a:lnTo>
                    <a:pt x="63149" y="147828"/>
                  </a:lnTo>
                  <a:cubicBezTo>
                    <a:pt x="63149" y="150516"/>
                    <a:pt x="63149" y="154548"/>
                    <a:pt x="64492" y="155892"/>
                  </a:cubicBezTo>
                  <a:cubicBezTo>
                    <a:pt x="65835" y="157236"/>
                    <a:pt x="68523" y="157236"/>
                    <a:pt x="69866" y="158580"/>
                  </a:cubicBezTo>
                  <a:cubicBezTo>
                    <a:pt x="80615" y="161267"/>
                    <a:pt x="92707" y="162611"/>
                    <a:pt x="103456" y="161267"/>
                  </a:cubicBezTo>
                  <a:lnTo>
                    <a:pt x="107487" y="161267"/>
                  </a:lnTo>
                  <a:cubicBezTo>
                    <a:pt x="115548" y="159923"/>
                    <a:pt x="123610" y="158580"/>
                    <a:pt x="133015" y="162611"/>
                  </a:cubicBezTo>
                  <a:cubicBezTo>
                    <a:pt x="147794" y="169330"/>
                    <a:pt x="150481" y="188145"/>
                    <a:pt x="154512" y="204272"/>
                  </a:cubicBezTo>
                  <a:cubicBezTo>
                    <a:pt x="155856" y="212335"/>
                    <a:pt x="157199" y="221742"/>
                    <a:pt x="161230" y="227118"/>
                  </a:cubicBezTo>
                  <a:cubicBezTo>
                    <a:pt x="171979" y="245932"/>
                    <a:pt x="193476" y="267434"/>
                    <a:pt x="214973" y="274154"/>
                  </a:cubicBezTo>
                  <a:cubicBezTo>
                    <a:pt x="223035" y="276842"/>
                    <a:pt x="232440" y="278186"/>
                    <a:pt x="241845" y="278186"/>
                  </a:cubicBezTo>
                  <a:cubicBezTo>
                    <a:pt x="236471" y="252652"/>
                    <a:pt x="248563" y="227118"/>
                    <a:pt x="259312" y="202928"/>
                  </a:cubicBezTo>
                  <a:cubicBezTo>
                    <a:pt x="261999" y="197552"/>
                    <a:pt x="263342" y="192177"/>
                    <a:pt x="266030" y="186801"/>
                  </a:cubicBezTo>
                  <a:cubicBezTo>
                    <a:pt x="278122" y="155892"/>
                    <a:pt x="283496" y="120950"/>
                    <a:pt x="280809" y="87353"/>
                  </a:cubicBezTo>
                  <a:cubicBezTo>
                    <a:pt x="280809" y="80634"/>
                    <a:pt x="279466" y="73914"/>
                    <a:pt x="282152" y="67195"/>
                  </a:cubicBezTo>
                  <a:cubicBezTo>
                    <a:pt x="282152" y="65851"/>
                    <a:pt x="283496" y="64507"/>
                    <a:pt x="283496" y="63163"/>
                  </a:cubicBezTo>
                  <a:cubicBezTo>
                    <a:pt x="282152" y="61819"/>
                    <a:pt x="280809" y="59131"/>
                    <a:pt x="279466" y="57788"/>
                  </a:cubicBezTo>
                  <a:cubicBezTo>
                    <a:pt x="275435" y="53756"/>
                    <a:pt x="270060" y="49724"/>
                    <a:pt x="264686" y="45692"/>
                  </a:cubicBezTo>
                  <a:cubicBezTo>
                    <a:pt x="233783" y="25534"/>
                    <a:pt x="198851" y="13439"/>
                    <a:pt x="162574" y="9407"/>
                  </a:cubicBezTo>
                  <a:lnTo>
                    <a:pt x="163917" y="0"/>
                  </a:lnTo>
                  <a:cubicBezTo>
                    <a:pt x="135702" y="18814"/>
                    <a:pt x="98082" y="21502"/>
                    <a:pt x="68523" y="4032"/>
                  </a:cubicBezTo>
                  <a:cubicBezTo>
                    <a:pt x="68523" y="4032"/>
                    <a:pt x="17467" y="18814"/>
                    <a:pt x="10749" y="20158"/>
                  </a:cubicBezTo>
                  <a:cubicBezTo>
                    <a:pt x="6718" y="20158"/>
                    <a:pt x="2687" y="21502"/>
                    <a:pt x="0" y="21502"/>
                  </a:cubicBezTo>
                  <a:cubicBezTo>
                    <a:pt x="5374" y="34941"/>
                    <a:pt x="10749" y="47036"/>
                    <a:pt x="16123" y="5913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624;p13">
              <a:extLst>
                <a:ext uri="{FF2B5EF4-FFF2-40B4-BE49-F238E27FC236}">
                  <a16:creationId xmlns:a16="http://schemas.microsoft.com/office/drawing/2014/main" id="{29684988-356B-9E21-C486-0AB1BB0F116B}"/>
                </a:ext>
              </a:extLst>
            </p:cNvPr>
            <p:cNvSpPr/>
            <p:nvPr/>
          </p:nvSpPr>
          <p:spPr>
            <a:xfrm>
              <a:off x="3535658" y="6337004"/>
              <a:ext cx="329494" cy="278313"/>
            </a:xfrm>
            <a:custGeom>
              <a:avLst/>
              <a:gdLst/>
              <a:ahLst/>
              <a:cxnLst/>
              <a:rect l="l" t="t" r="r" b="b"/>
              <a:pathLst>
                <a:path w="296180" h="250174" extrusionOk="0">
                  <a:moveTo>
                    <a:pt x="1339" y="195074"/>
                  </a:moveTo>
                  <a:cubicBezTo>
                    <a:pt x="37616" y="199106"/>
                    <a:pt x="72549" y="212545"/>
                    <a:pt x="103451" y="232703"/>
                  </a:cubicBezTo>
                  <a:cubicBezTo>
                    <a:pt x="108826" y="236735"/>
                    <a:pt x="115543" y="240767"/>
                    <a:pt x="120918" y="246142"/>
                  </a:cubicBezTo>
                  <a:cubicBezTo>
                    <a:pt x="122261" y="247486"/>
                    <a:pt x="123605" y="248830"/>
                    <a:pt x="124949" y="250174"/>
                  </a:cubicBezTo>
                  <a:cubicBezTo>
                    <a:pt x="128979" y="247486"/>
                    <a:pt x="134354" y="244798"/>
                    <a:pt x="138385" y="242111"/>
                  </a:cubicBezTo>
                  <a:cubicBezTo>
                    <a:pt x="146446" y="238079"/>
                    <a:pt x="153164" y="235391"/>
                    <a:pt x="157195" y="228672"/>
                  </a:cubicBezTo>
                  <a:cubicBezTo>
                    <a:pt x="158538" y="227328"/>
                    <a:pt x="158538" y="224640"/>
                    <a:pt x="159882" y="221952"/>
                  </a:cubicBezTo>
                  <a:cubicBezTo>
                    <a:pt x="161225" y="216577"/>
                    <a:pt x="162569" y="211201"/>
                    <a:pt x="167943" y="207169"/>
                  </a:cubicBezTo>
                  <a:cubicBezTo>
                    <a:pt x="176005" y="197762"/>
                    <a:pt x="188097" y="199106"/>
                    <a:pt x="198846" y="199106"/>
                  </a:cubicBezTo>
                  <a:cubicBezTo>
                    <a:pt x="206907" y="199106"/>
                    <a:pt x="213625" y="200450"/>
                    <a:pt x="217656" y="196418"/>
                  </a:cubicBezTo>
                  <a:cubicBezTo>
                    <a:pt x="220343" y="193730"/>
                    <a:pt x="221686" y="191042"/>
                    <a:pt x="223030" y="187011"/>
                  </a:cubicBezTo>
                  <a:cubicBezTo>
                    <a:pt x="227061" y="178947"/>
                    <a:pt x="231092" y="169540"/>
                    <a:pt x="243184" y="169540"/>
                  </a:cubicBezTo>
                  <a:cubicBezTo>
                    <a:pt x="243184" y="169540"/>
                    <a:pt x="243184" y="169540"/>
                    <a:pt x="243184" y="169540"/>
                  </a:cubicBezTo>
                  <a:cubicBezTo>
                    <a:pt x="248558" y="169540"/>
                    <a:pt x="252589" y="172228"/>
                    <a:pt x="256620" y="173572"/>
                  </a:cubicBezTo>
                  <a:cubicBezTo>
                    <a:pt x="257963" y="174916"/>
                    <a:pt x="259307" y="174916"/>
                    <a:pt x="260650" y="176260"/>
                  </a:cubicBezTo>
                  <a:cubicBezTo>
                    <a:pt x="263338" y="177604"/>
                    <a:pt x="264681" y="176260"/>
                    <a:pt x="267368" y="174916"/>
                  </a:cubicBezTo>
                  <a:cubicBezTo>
                    <a:pt x="272743" y="170884"/>
                    <a:pt x="279461" y="160133"/>
                    <a:pt x="280804" y="148038"/>
                  </a:cubicBezTo>
                  <a:lnTo>
                    <a:pt x="295583" y="57997"/>
                  </a:lnTo>
                  <a:cubicBezTo>
                    <a:pt x="295583" y="55310"/>
                    <a:pt x="296927" y="52622"/>
                    <a:pt x="295583" y="49934"/>
                  </a:cubicBezTo>
                  <a:cubicBezTo>
                    <a:pt x="294240" y="45902"/>
                    <a:pt x="290209" y="41871"/>
                    <a:pt x="286179" y="37839"/>
                  </a:cubicBezTo>
                  <a:cubicBezTo>
                    <a:pt x="280804" y="32463"/>
                    <a:pt x="272743" y="24400"/>
                    <a:pt x="274086" y="14993"/>
                  </a:cubicBezTo>
                  <a:cubicBezTo>
                    <a:pt x="236466" y="-3822"/>
                    <a:pt x="190784" y="-5165"/>
                    <a:pt x="153164" y="12305"/>
                  </a:cubicBezTo>
                  <a:cubicBezTo>
                    <a:pt x="145102" y="45902"/>
                    <a:pt x="137041" y="79500"/>
                    <a:pt x="127636" y="114441"/>
                  </a:cubicBezTo>
                  <a:cubicBezTo>
                    <a:pt x="115543" y="110409"/>
                    <a:pt x="104795" y="106377"/>
                    <a:pt x="92702" y="102346"/>
                  </a:cubicBezTo>
                  <a:cubicBezTo>
                    <a:pt x="94046" y="80844"/>
                    <a:pt x="95390" y="60685"/>
                    <a:pt x="96733" y="39183"/>
                  </a:cubicBezTo>
                  <a:cubicBezTo>
                    <a:pt x="75236" y="63373"/>
                    <a:pt x="53739" y="86219"/>
                    <a:pt x="33585" y="110409"/>
                  </a:cubicBezTo>
                  <a:cubicBezTo>
                    <a:pt x="13431" y="133255"/>
                    <a:pt x="-9410" y="164165"/>
                    <a:pt x="4026" y="192386"/>
                  </a:cubicBezTo>
                  <a:cubicBezTo>
                    <a:pt x="4026" y="192386"/>
                    <a:pt x="2683" y="193730"/>
                    <a:pt x="1339" y="19507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625;p13">
              <a:extLst>
                <a:ext uri="{FF2B5EF4-FFF2-40B4-BE49-F238E27FC236}">
                  <a16:creationId xmlns:a16="http://schemas.microsoft.com/office/drawing/2014/main" id="{CA2B1F55-7080-BA04-D007-AFE35C97924A}"/>
                </a:ext>
              </a:extLst>
            </p:cNvPr>
            <p:cNvSpPr/>
            <p:nvPr/>
          </p:nvSpPr>
          <p:spPr>
            <a:xfrm>
              <a:off x="5432436" y="8697925"/>
              <a:ext cx="8968" cy="7475"/>
            </a:xfrm>
            <a:custGeom>
              <a:avLst/>
              <a:gdLst/>
              <a:ahLst/>
              <a:cxnLst/>
              <a:rect l="l" t="t" r="r" b="b"/>
              <a:pathLst>
                <a:path w="8061" h="6719" extrusionOk="0">
                  <a:moveTo>
                    <a:pt x="8062" y="6719"/>
                  </a:moveTo>
                  <a:cubicBezTo>
                    <a:pt x="5375" y="4032"/>
                    <a:pt x="2687" y="2688"/>
                    <a:pt x="0" y="0"/>
                  </a:cubicBezTo>
                  <a:cubicBezTo>
                    <a:pt x="2687" y="2688"/>
                    <a:pt x="5375" y="5375"/>
                    <a:pt x="8062" y="671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626;p13">
              <a:extLst>
                <a:ext uri="{FF2B5EF4-FFF2-40B4-BE49-F238E27FC236}">
                  <a16:creationId xmlns:a16="http://schemas.microsoft.com/office/drawing/2014/main" id="{D6071CAA-58D8-B830-F71C-E14EB9380F7F}"/>
                </a:ext>
              </a:extLst>
            </p:cNvPr>
            <p:cNvSpPr/>
            <p:nvPr/>
          </p:nvSpPr>
          <p:spPr>
            <a:xfrm>
              <a:off x="5020955" y="4028318"/>
              <a:ext cx="794126" cy="1467110"/>
            </a:xfrm>
            <a:custGeom>
              <a:avLst/>
              <a:gdLst/>
              <a:ahLst/>
              <a:cxnLst/>
              <a:rect l="l" t="t" r="r" b="b"/>
              <a:pathLst>
                <a:path w="713835" h="1318776" extrusionOk="0">
                  <a:moveTo>
                    <a:pt x="674872" y="836405"/>
                  </a:moveTo>
                  <a:lnTo>
                    <a:pt x="547231" y="774586"/>
                  </a:lnTo>
                  <a:lnTo>
                    <a:pt x="560667" y="734269"/>
                  </a:lnTo>
                  <a:lnTo>
                    <a:pt x="570072" y="742332"/>
                  </a:lnTo>
                  <a:cubicBezTo>
                    <a:pt x="575447" y="746364"/>
                    <a:pt x="582165" y="745020"/>
                    <a:pt x="586195" y="742332"/>
                  </a:cubicBezTo>
                  <a:cubicBezTo>
                    <a:pt x="590226" y="739645"/>
                    <a:pt x="595600" y="734269"/>
                    <a:pt x="595600" y="728893"/>
                  </a:cubicBezTo>
                  <a:cubicBezTo>
                    <a:pt x="594257" y="719486"/>
                    <a:pt x="587539" y="712767"/>
                    <a:pt x="579477" y="704703"/>
                  </a:cubicBezTo>
                  <a:lnTo>
                    <a:pt x="578134" y="703360"/>
                  </a:lnTo>
                  <a:cubicBezTo>
                    <a:pt x="548575" y="673794"/>
                    <a:pt x="524390" y="637509"/>
                    <a:pt x="510954" y="597192"/>
                  </a:cubicBezTo>
                  <a:cubicBezTo>
                    <a:pt x="506924" y="586441"/>
                    <a:pt x="502893" y="574346"/>
                    <a:pt x="504236" y="560907"/>
                  </a:cubicBezTo>
                  <a:cubicBezTo>
                    <a:pt x="505580" y="552844"/>
                    <a:pt x="508267" y="546124"/>
                    <a:pt x="510954" y="538061"/>
                  </a:cubicBezTo>
                  <a:cubicBezTo>
                    <a:pt x="512298" y="532685"/>
                    <a:pt x="514985" y="528654"/>
                    <a:pt x="514985" y="524622"/>
                  </a:cubicBezTo>
                  <a:cubicBezTo>
                    <a:pt x="517672" y="511183"/>
                    <a:pt x="516329" y="496400"/>
                    <a:pt x="509611" y="478930"/>
                  </a:cubicBezTo>
                  <a:cubicBezTo>
                    <a:pt x="498862" y="450708"/>
                    <a:pt x="478708" y="426518"/>
                    <a:pt x="454524" y="409047"/>
                  </a:cubicBezTo>
                  <a:lnTo>
                    <a:pt x="453180" y="407703"/>
                  </a:lnTo>
                  <a:cubicBezTo>
                    <a:pt x="449150" y="405016"/>
                    <a:pt x="443775" y="400984"/>
                    <a:pt x="439745" y="395608"/>
                  </a:cubicBezTo>
                  <a:cubicBezTo>
                    <a:pt x="435714" y="390233"/>
                    <a:pt x="434370" y="383513"/>
                    <a:pt x="433027" y="378138"/>
                  </a:cubicBezTo>
                  <a:cubicBezTo>
                    <a:pt x="428996" y="353948"/>
                    <a:pt x="431683" y="329757"/>
                    <a:pt x="441088" y="306911"/>
                  </a:cubicBezTo>
                  <a:lnTo>
                    <a:pt x="443775" y="301536"/>
                  </a:lnTo>
                  <a:cubicBezTo>
                    <a:pt x="446463" y="294816"/>
                    <a:pt x="450493" y="288097"/>
                    <a:pt x="450493" y="282721"/>
                  </a:cubicBezTo>
                  <a:cubicBezTo>
                    <a:pt x="450493" y="269282"/>
                    <a:pt x="437057" y="258531"/>
                    <a:pt x="424965" y="249124"/>
                  </a:cubicBezTo>
                  <a:cubicBezTo>
                    <a:pt x="384658" y="216871"/>
                    <a:pt x="363160" y="181929"/>
                    <a:pt x="360473" y="145644"/>
                  </a:cubicBezTo>
                  <a:cubicBezTo>
                    <a:pt x="359130" y="120110"/>
                    <a:pt x="368535" y="93233"/>
                    <a:pt x="386001" y="71730"/>
                  </a:cubicBezTo>
                  <a:cubicBezTo>
                    <a:pt x="386001" y="60979"/>
                    <a:pt x="386001" y="47540"/>
                    <a:pt x="380627" y="38133"/>
                  </a:cubicBezTo>
                  <a:cubicBezTo>
                    <a:pt x="376596" y="30069"/>
                    <a:pt x="365848" y="24694"/>
                    <a:pt x="359130" y="28726"/>
                  </a:cubicBezTo>
                  <a:lnTo>
                    <a:pt x="349724" y="34101"/>
                  </a:lnTo>
                  <a:lnTo>
                    <a:pt x="344350" y="504"/>
                  </a:lnTo>
                  <a:cubicBezTo>
                    <a:pt x="338976" y="-840"/>
                    <a:pt x="332258" y="504"/>
                    <a:pt x="328227" y="4536"/>
                  </a:cubicBezTo>
                  <a:cubicBezTo>
                    <a:pt x="326884" y="5880"/>
                    <a:pt x="324196" y="8567"/>
                    <a:pt x="322853" y="11255"/>
                  </a:cubicBezTo>
                  <a:cubicBezTo>
                    <a:pt x="321509" y="13943"/>
                    <a:pt x="318822" y="16631"/>
                    <a:pt x="317478" y="17975"/>
                  </a:cubicBezTo>
                  <a:cubicBezTo>
                    <a:pt x="309417" y="27382"/>
                    <a:pt x="295981" y="30069"/>
                    <a:pt x="283889" y="28726"/>
                  </a:cubicBezTo>
                  <a:cubicBezTo>
                    <a:pt x="275827" y="27382"/>
                    <a:pt x="267766" y="23350"/>
                    <a:pt x="262392" y="17975"/>
                  </a:cubicBezTo>
                  <a:cubicBezTo>
                    <a:pt x="252987" y="31413"/>
                    <a:pt x="246269" y="46196"/>
                    <a:pt x="242238" y="60979"/>
                  </a:cubicBezTo>
                  <a:cubicBezTo>
                    <a:pt x="240894" y="65011"/>
                    <a:pt x="239551" y="70386"/>
                    <a:pt x="240894" y="73074"/>
                  </a:cubicBezTo>
                  <a:cubicBezTo>
                    <a:pt x="240894" y="75762"/>
                    <a:pt x="243581" y="77106"/>
                    <a:pt x="244925" y="79794"/>
                  </a:cubicBezTo>
                  <a:cubicBezTo>
                    <a:pt x="246269" y="81137"/>
                    <a:pt x="246269" y="82481"/>
                    <a:pt x="247612" y="83825"/>
                  </a:cubicBezTo>
                  <a:cubicBezTo>
                    <a:pt x="262392" y="106672"/>
                    <a:pt x="252987" y="134893"/>
                    <a:pt x="239551" y="152364"/>
                  </a:cubicBezTo>
                  <a:cubicBezTo>
                    <a:pt x="224771" y="171178"/>
                    <a:pt x="203274" y="181929"/>
                    <a:pt x="184464" y="191337"/>
                  </a:cubicBezTo>
                  <a:cubicBezTo>
                    <a:pt x="176402" y="195368"/>
                    <a:pt x="168341" y="199400"/>
                    <a:pt x="158936" y="200744"/>
                  </a:cubicBezTo>
                  <a:cubicBezTo>
                    <a:pt x="145500" y="203432"/>
                    <a:pt x="130721" y="199400"/>
                    <a:pt x="119972" y="189993"/>
                  </a:cubicBezTo>
                  <a:cubicBezTo>
                    <a:pt x="103849" y="194024"/>
                    <a:pt x="86382" y="189993"/>
                    <a:pt x="70259" y="179242"/>
                  </a:cubicBezTo>
                  <a:cubicBezTo>
                    <a:pt x="56823" y="169834"/>
                    <a:pt x="47418" y="156395"/>
                    <a:pt x="38013" y="144300"/>
                  </a:cubicBezTo>
                  <a:lnTo>
                    <a:pt x="35326" y="141613"/>
                  </a:lnTo>
                  <a:cubicBezTo>
                    <a:pt x="27264" y="130861"/>
                    <a:pt x="16516" y="122798"/>
                    <a:pt x="9798" y="122798"/>
                  </a:cubicBezTo>
                  <a:cubicBezTo>
                    <a:pt x="7111" y="122798"/>
                    <a:pt x="4424" y="122798"/>
                    <a:pt x="3080" y="125486"/>
                  </a:cubicBezTo>
                  <a:cubicBezTo>
                    <a:pt x="-4981" y="132205"/>
                    <a:pt x="4424" y="149676"/>
                    <a:pt x="12485" y="159083"/>
                  </a:cubicBezTo>
                  <a:cubicBezTo>
                    <a:pt x="21890" y="171178"/>
                    <a:pt x="32639" y="181929"/>
                    <a:pt x="43388" y="192681"/>
                  </a:cubicBezTo>
                  <a:cubicBezTo>
                    <a:pt x="66229" y="215527"/>
                    <a:pt x="85039" y="228966"/>
                    <a:pt x="105193" y="237029"/>
                  </a:cubicBezTo>
                  <a:lnTo>
                    <a:pt x="107879" y="238373"/>
                  </a:lnTo>
                  <a:cubicBezTo>
                    <a:pt x="132064" y="265251"/>
                    <a:pt x="150874" y="297504"/>
                    <a:pt x="161623" y="332445"/>
                  </a:cubicBezTo>
                  <a:lnTo>
                    <a:pt x="162966" y="337821"/>
                  </a:lnTo>
                  <a:cubicBezTo>
                    <a:pt x="165654" y="345884"/>
                    <a:pt x="166997" y="352604"/>
                    <a:pt x="171028" y="359323"/>
                  </a:cubicBezTo>
                  <a:cubicBezTo>
                    <a:pt x="173715" y="363355"/>
                    <a:pt x="176402" y="367386"/>
                    <a:pt x="180433" y="371418"/>
                  </a:cubicBezTo>
                  <a:cubicBezTo>
                    <a:pt x="188494" y="380825"/>
                    <a:pt x="196556" y="391577"/>
                    <a:pt x="196556" y="406359"/>
                  </a:cubicBezTo>
                  <a:cubicBezTo>
                    <a:pt x="196556" y="414423"/>
                    <a:pt x="193869" y="422486"/>
                    <a:pt x="189838" y="430549"/>
                  </a:cubicBezTo>
                  <a:cubicBezTo>
                    <a:pt x="185808" y="441301"/>
                    <a:pt x="183120" y="446676"/>
                    <a:pt x="187151" y="452052"/>
                  </a:cubicBezTo>
                  <a:cubicBezTo>
                    <a:pt x="188494" y="454739"/>
                    <a:pt x="192525" y="456083"/>
                    <a:pt x="197900" y="458771"/>
                  </a:cubicBezTo>
                  <a:cubicBezTo>
                    <a:pt x="201930" y="460115"/>
                    <a:pt x="204618" y="461459"/>
                    <a:pt x="208648" y="464147"/>
                  </a:cubicBezTo>
                  <a:cubicBezTo>
                    <a:pt x="227459" y="477586"/>
                    <a:pt x="224771" y="500432"/>
                    <a:pt x="223428" y="520590"/>
                  </a:cubicBezTo>
                  <a:cubicBezTo>
                    <a:pt x="222084" y="535373"/>
                    <a:pt x="220741" y="551500"/>
                    <a:pt x="226115" y="562251"/>
                  </a:cubicBezTo>
                  <a:lnTo>
                    <a:pt x="222084" y="564939"/>
                  </a:lnTo>
                  <a:cubicBezTo>
                    <a:pt x="238207" y="570314"/>
                    <a:pt x="254330" y="577034"/>
                    <a:pt x="263735" y="590473"/>
                  </a:cubicBezTo>
                  <a:cubicBezTo>
                    <a:pt x="283889" y="618694"/>
                    <a:pt x="267766" y="657667"/>
                    <a:pt x="248956" y="685889"/>
                  </a:cubicBezTo>
                  <a:cubicBezTo>
                    <a:pt x="232833" y="708735"/>
                    <a:pt x="214023" y="730237"/>
                    <a:pt x="193869" y="749052"/>
                  </a:cubicBezTo>
                  <a:cubicBezTo>
                    <a:pt x="185808" y="757115"/>
                    <a:pt x="177746" y="763835"/>
                    <a:pt x="171028" y="773242"/>
                  </a:cubicBezTo>
                  <a:cubicBezTo>
                    <a:pt x="162966" y="786681"/>
                    <a:pt x="160280" y="802807"/>
                    <a:pt x="156249" y="817590"/>
                  </a:cubicBezTo>
                  <a:cubicBezTo>
                    <a:pt x="142813" y="857907"/>
                    <a:pt x="109223" y="890160"/>
                    <a:pt x="67572" y="900912"/>
                  </a:cubicBezTo>
                  <a:cubicBezTo>
                    <a:pt x="78321" y="968106"/>
                    <a:pt x="78321" y="1037989"/>
                    <a:pt x="67572" y="1105183"/>
                  </a:cubicBezTo>
                  <a:cubicBezTo>
                    <a:pt x="60854" y="1141468"/>
                    <a:pt x="55480" y="1187161"/>
                    <a:pt x="86382" y="1208663"/>
                  </a:cubicBezTo>
                  <a:cubicBezTo>
                    <a:pt x="98475" y="1216726"/>
                    <a:pt x="114597" y="1219414"/>
                    <a:pt x="128033" y="1226133"/>
                  </a:cubicBezTo>
                  <a:cubicBezTo>
                    <a:pt x="141469" y="1232853"/>
                    <a:pt x="152218" y="1251668"/>
                    <a:pt x="142813" y="1263762"/>
                  </a:cubicBezTo>
                  <a:cubicBezTo>
                    <a:pt x="164310" y="1263762"/>
                    <a:pt x="177746" y="1283921"/>
                    <a:pt x="191182" y="1300048"/>
                  </a:cubicBezTo>
                  <a:cubicBezTo>
                    <a:pt x="204618" y="1316174"/>
                    <a:pt x="231489" y="1326925"/>
                    <a:pt x="244925" y="1310799"/>
                  </a:cubicBezTo>
                  <a:cubicBezTo>
                    <a:pt x="251643" y="1302735"/>
                    <a:pt x="251643" y="1289297"/>
                    <a:pt x="258361" y="1279889"/>
                  </a:cubicBezTo>
                  <a:cubicBezTo>
                    <a:pt x="267766" y="1266450"/>
                    <a:pt x="287920" y="1267794"/>
                    <a:pt x="304043" y="1263762"/>
                  </a:cubicBezTo>
                  <a:cubicBezTo>
                    <a:pt x="317478" y="1259731"/>
                    <a:pt x="328227" y="1251668"/>
                    <a:pt x="340320" y="1243604"/>
                  </a:cubicBezTo>
                  <a:cubicBezTo>
                    <a:pt x="376596" y="1220758"/>
                    <a:pt x="419591" y="1208663"/>
                    <a:pt x="462586" y="1207319"/>
                  </a:cubicBezTo>
                  <a:cubicBezTo>
                    <a:pt x="466616" y="1183129"/>
                    <a:pt x="494832" y="1177753"/>
                    <a:pt x="520360" y="1180441"/>
                  </a:cubicBezTo>
                  <a:lnTo>
                    <a:pt x="513642" y="1176409"/>
                  </a:lnTo>
                  <a:lnTo>
                    <a:pt x="587539" y="1048740"/>
                  </a:lnTo>
                  <a:cubicBezTo>
                    <a:pt x="591569" y="1042020"/>
                    <a:pt x="595600" y="1033957"/>
                    <a:pt x="605005" y="1029925"/>
                  </a:cubicBezTo>
                  <a:cubicBezTo>
                    <a:pt x="609036" y="1027238"/>
                    <a:pt x="613067" y="1025894"/>
                    <a:pt x="617098" y="1024550"/>
                  </a:cubicBezTo>
                  <a:cubicBezTo>
                    <a:pt x="621128" y="1023206"/>
                    <a:pt x="627846" y="1020518"/>
                    <a:pt x="627846" y="1019174"/>
                  </a:cubicBezTo>
                  <a:cubicBezTo>
                    <a:pt x="627846" y="1017830"/>
                    <a:pt x="626503" y="1016486"/>
                    <a:pt x="625159" y="1015142"/>
                  </a:cubicBezTo>
                  <a:cubicBezTo>
                    <a:pt x="623816" y="1012455"/>
                    <a:pt x="621128" y="1009767"/>
                    <a:pt x="619785" y="1005735"/>
                  </a:cubicBezTo>
                  <a:cubicBezTo>
                    <a:pt x="618441" y="997672"/>
                    <a:pt x="622472" y="990952"/>
                    <a:pt x="623816" y="986921"/>
                  </a:cubicBezTo>
                  <a:cubicBezTo>
                    <a:pt x="639938" y="957355"/>
                    <a:pt x="657405" y="927789"/>
                    <a:pt x="678902" y="900912"/>
                  </a:cubicBezTo>
                  <a:cubicBezTo>
                    <a:pt x="688307" y="890160"/>
                    <a:pt x="699056" y="876721"/>
                    <a:pt x="713835" y="871346"/>
                  </a:cubicBezTo>
                  <a:cubicBezTo>
                    <a:pt x="707118" y="852532"/>
                    <a:pt x="682933" y="840436"/>
                    <a:pt x="674872" y="836405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627;p13">
              <a:extLst>
                <a:ext uri="{FF2B5EF4-FFF2-40B4-BE49-F238E27FC236}">
                  <a16:creationId xmlns:a16="http://schemas.microsoft.com/office/drawing/2014/main" id="{BA0DEC0C-AA75-2A2B-50E3-7063BCB9CEBE}"/>
                </a:ext>
              </a:extLst>
            </p:cNvPr>
            <p:cNvSpPr/>
            <p:nvPr/>
          </p:nvSpPr>
          <p:spPr>
            <a:xfrm>
              <a:off x="3636468" y="5896572"/>
              <a:ext cx="870258" cy="1327604"/>
            </a:xfrm>
            <a:custGeom>
              <a:avLst/>
              <a:gdLst/>
              <a:ahLst/>
              <a:cxnLst/>
              <a:rect l="l" t="t" r="r" b="b"/>
              <a:pathLst>
                <a:path w="782269" h="1193375" extrusionOk="0">
                  <a:moveTo>
                    <a:pt x="49110" y="893352"/>
                  </a:moveTo>
                  <a:cubicBezTo>
                    <a:pt x="55828" y="902759"/>
                    <a:pt x="58515" y="913511"/>
                    <a:pt x="61202" y="924262"/>
                  </a:cubicBezTo>
                  <a:cubicBezTo>
                    <a:pt x="63889" y="935013"/>
                    <a:pt x="66577" y="945764"/>
                    <a:pt x="73295" y="951139"/>
                  </a:cubicBezTo>
                  <a:cubicBezTo>
                    <a:pt x="82699" y="959203"/>
                    <a:pt x="96135" y="957859"/>
                    <a:pt x="110915" y="955171"/>
                  </a:cubicBezTo>
                  <a:cubicBezTo>
                    <a:pt x="114946" y="955171"/>
                    <a:pt x="117633" y="953827"/>
                    <a:pt x="120320" y="953827"/>
                  </a:cubicBezTo>
                  <a:cubicBezTo>
                    <a:pt x="133756" y="952483"/>
                    <a:pt x="151222" y="956515"/>
                    <a:pt x="161971" y="967266"/>
                  </a:cubicBezTo>
                  <a:cubicBezTo>
                    <a:pt x="167345" y="972642"/>
                    <a:pt x="171376" y="980705"/>
                    <a:pt x="170032" y="988769"/>
                  </a:cubicBezTo>
                  <a:lnTo>
                    <a:pt x="170032" y="992800"/>
                  </a:lnTo>
                  <a:lnTo>
                    <a:pt x="167345" y="995488"/>
                  </a:lnTo>
                  <a:cubicBezTo>
                    <a:pt x="124351" y="1030429"/>
                    <a:pt x="96135" y="1082841"/>
                    <a:pt x="86730" y="1137940"/>
                  </a:cubicBezTo>
                  <a:cubicBezTo>
                    <a:pt x="109571" y="1133909"/>
                    <a:pt x="135100" y="1137940"/>
                    <a:pt x="155253" y="1150036"/>
                  </a:cubicBezTo>
                  <a:lnTo>
                    <a:pt x="156597" y="1151379"/>
                  </a:lnTo>
                  <a:cubicBezTo>
                    <a:pt x="159284" y="1152723"/>
                    <a:pt x="161971" y="1154067"/>
                    <a:pt x="163314" y="1155411"/>
                  </a:cubicBezTo>
                  <a:cubicBezTo>
                    <a:pt x="166002" y="1155411"/>
                    <a:pt x="168689" y="1154067"/>
                    <a:pt x="172720" y="1152723"/>
                  </a:cubicBezTo>
                  <a:cubicBezTo>
                    <a:pt x="176750" y="1150036"/>
                    <a:pt x="182125" y="1148692"/>
                    <a:pt x="187499" y="1148692"/>
                  </a:cubicBezTo>
                  <a:cubicBezTo>
                    <a:pt x="196904" y="1148692"/>
                    <a:pt x="203622" y="1154067"/>
                    <a:pt x="210340" y="1158099"/>
                  </a:cubicBezTo>
                  <a:cubicBezTo>
                    <a:pt x="214371" y="1160787"/>
                    <a:pt x="217058" y="1163475"/>
                    <a:pt x="221089" y="1164818"/>
                  </a:cubicBezTo>
                  <a:cubicBezTo>
                    <a:pt x="223776" y="1164818"/>
                    <a:pt x="225119" y="1164818"/>
                    <a:pt x="227807" y="1166162"/>
                  </a:cubicBezTo>
                  <a:cubicBezTo>
                    <a:pt x="230494" y="1166162"/>
                    <a:pt x="233181" y="1166162"/>
                    <a:pt x="237211" y="1167506"/>
                  </a:cubicBezTo>
                  <a:cubicBezTo>
                    <a:pt x="245273" y="1168850"/>
                    <a:pt x="250647" y="1174226"/>
                    <a:pt x="256022" y="1179601"/>
                  </a:cubicBezTo>
                  <a:cubicBezTo>
                    <a:pt x="258709" y="1182289"/>
                    <a:pt x="261396" y="1184977"/>
                    <a:pt x="264083" y="1187665"/>
                  </a:cubicBezTo>
                  <a:lnTo>
                    <a:pt x="433375" y="1193040"/>
                  </a:lnTo>
                  <a:cubicBezTo>
                    <a:pt x="450842" y="1193040"/>
                    <a:pt x="468308" y="1194384"/>
                    <a:pt x="485774" y="1191696"/>
                  </a:cubicBezTo>
                  <a:cubicBezTo>
                    <a:pt x="493836" y="1190352"/>
                    <a:pt x="503241" y="1189009"/>
                    <a:pt x="512646" y="1187665"/>
                  </a:cubicBezTo>
                  <a:cubicBezTo>
                    <a:pt x="536831" y="1182289"/>
                    <a:pt x="562359" y="1178257"/>
                    <a:pt x="585200" y="1186321"/>
                  </a:cubicBezTo>
                  <a:cubicBezTo>
                    <a:pt x="586543" y="1170194"/>
                    <a:pt x="585200" y="1154067"/>
                    <a:pt x="579825" y="1137940"/>
                  </a:cubicBezTo>
                  <a:lnTo>
                    <a:pt x="577138" y="1129877"/>
                  </a:lnTo>
                  <a:lnTo>
                    <a:pt x="585200" y="1127189"/>
                  </a:lnTo>
                  <a:cubicBezTo>
                    <a:pt x="597292" y="1123158"/>
                    <a:pt x="608040" y="1109719"/>
                    <a:pt x="609384" y="1096280"/>
                  </a:cubicBezTo>
                  <a:lnTo>
                    <a:pt x="609384" y="1089561"/>
                  </a:lnTo>
                  <a:lnTo>
                    <a:pt x="671189" y="1088217"/>
                  </a:lnTo>
                  <a:cubicBezTo>
                    <a:pt x="630882" y="1042524"/>
                    <a:pt x="598636" y="990112"/>
                    <a:pt x="575795" y="933669"/>
                  </a:cubicBezTo>
                  <a:cubicBezTo>
                    <a:pt x="565046" y="908135"/>
                    <a:pt x="556985" y="881257"/>
                    <a:pt x="548923" y="854379"/>
                  </a:cubicBezTo>
                  <a:cubicBezTo>
                    <a:pt x="546236" y="843628"/>
                    <a:pt x="542205" y="834221"/>
                    <a:pt x="539518" y="823470"/>
                  </a:cubicBezTo>
                  <a:lnTo>
                    <a:pt x="534143" y="808687"/>
                  </a:lnTo>
                  <a:lnTo>
                    <a:pt x="548923" y="814063"/>
                  </a:lnTo>
                  <a:cubicBezTo>
                    <a:pt x="575795" y="822126"/>
                    <a:pt x="604010" y="823470"/>
                    <a:pt x="630882" y="818094"/>
                  </a:cubicBezTo>
                  <a:cubicBezTo>
                    <a:pt x="644317" y="815406"/>
                    <a:pt x="657753" y="810031"/>
                    <a:pt x="671189" y="804655"/>
                  </a:cubicBezTo>
                  <a:lnTo>
                    <a:pt x="777332" y="764339"/>
                  </a:lnTo>
                  <a:cubicBezTo>
                    <a:pt x="786737" y="706551"/>
                    <a:pt x="782706" y="647420"/>
                    <a:pt x="765240" y="590977"/>
                  </a:cubicBezTo>
                  <a:cubicBezTo>
                    <a:pt x="763896" y="585601"/>
                    <a:pt x="761209" y="578882"/>
                    <a:pt x="759866" y="573506"/>
                  </a:cubicBezTo>
                  <a:cubicBezTo>
                    <a:pt x="754491" y="556035"/>
                    <a:pt x="747773" y="538565"/>
                    <a:pt x="745086" y="521094"/>
                  </a:cubicBezTo>
                  <a:cubicBezTo>
                    <a:pt x="741055" y="490185"/>
                    <a:pt x="747773" y="456587"/>
                    <a:pt x="765240" y="431053"/>
                  </a:cubicBezTo>
                  <a:cubicBezTo>
                    <a:pt x="755835" y="420302"/>
                    <a:pt x="749117" y="406863"/>
                    <a:pt x="747773" y="392080"/>
                  </a:cubicBezTo>
                  <a:cubicBezTo>
                    <a:pt x="734337" y="392080"/>
                    <a:pt x="720901" y="390737"/>
                    <a:pt x="707466" y="390737"/>
                  </a:cubicBezTo>
                  <a:cubicBezTo>
                    <a:pt x="710153" y="361171"/>
                    <a:pt x="672533" y="343700"/>
                    <a:pt x="644317" y="346388"/>
                  </a:cubicBezTo>
                  <a:cubicBezTo>
                    <a:pt x="614758" y="349076"/>
                    <a:pt x="586543" y="363859"/>
                    <a:pt x="556985" y="358483"/>
                  </a:cubicBezTo>
                  <a:cubicBezTo>
                    <a:pt x="508615" y="350420"/>
                    <a:pt x="470995" y="292632"/>
                    <a:pt x="422626" y="306071"/>
                  </a:cubicBezTo>
                  <a:cubicBezTo>
                    <a:pt x="417252" y="273818"/>
                    <a:pt x="410534" y="240221"/>
                    <a:pt x="415908" y="206623"/>
                  </a:cubicBezTo>
                  <a:cubicBezTo>
                    <a:pt x="421283" y="173026"/>
                    <a:pt x="438749" y="140773"/>
                    <a:pt x="469652" y="127334"/>
                  </a:cubicBezTo>
                  <a:cubicBezTo>
                    <a:pt x="489805" y="117926"/>
                    <a:pt x="516677" y="113895"/>
                    <a:pt x="520708" y="92392"/>
                  </a:cubicBezTo>
                  <a:cubicBezTo>
                    <a:pt x="527426" y="62827"/>
                    <a:pt x="480400" y="29229"/>
                    <a:pt x="504585" y="9071"/>
                  </a:cubicBezTo>
                  <a:cubicBezTo>
                    <a:pt x="496523" y="1008"/>
                    <a:pt x="484431" y="-1680"/>
                    <a:pt x="472339" y="1008"/>
                  </a:cubicBezTo>
                  <a:cubicBezTo>
                    <a:pt x="468308" y="10415"/>
                    <a:pt x="464277" y="19822"/>
                    <a:pt x="458903" y="30573"/>
                  </a:cubicBezTo>
                  <a:cubicBezTo>
                    <a:pt x="418595" y="14447"/>
                    <a:pt x="374257" y="10415"/>
                    <a:pt x="331262" y="19822"/>
                  </a:cubicBezTo>
                  <a:cubicBezTo>
                    <a:pt x="335293" y="84329"/>
                    <a:pt x="339324" y="148836"/>
                    <a:pt x="343355" y="214687"/>
                  </a:cubicBezTo>
                  <a:cubicBezTo>
                    <a:pt x="346042" y="267098"/>
                    <a:pt x="351416" y="320854"/>
                    <a:pt x="380975" y="363859"/>
                  </a:cubicBezTo>
                  <a:cubicBezTo>
                    <a:pt x="358134" y="381329"/>
                    <a:pt x="340668" y="406863"/>
                    <a:pt x="333950" y="435085"/>
                  </a:cubicBezTo>
                  <a:cubicBezTo>
                    <a:pt x="297673" y="401488"/>
                    <a:pt x="250647" y="378641"/>
                    <a:pt x="202279" y="371922"/>
                  </a:cubicBezTo>
                  <a:cubicBezTo>
                    <a:pt x="199591" y="386705"/>
                    <a:pt x="196904" y="400144"/>
                    <a:pt x="194217" y="414927"/>
                  </a:cubicBezTo>
                  <a:lnTo>
                    <a:pt x="202279" y="416271"/>
                  </a:lnTo>
                  <a:cubicBezTo>
                    <a:pt x="200935" y="418958"/>
                    <a:pt x="204966" y="422990"/>
                    <a:pt x="210340" y="428366"/>
                  </a:cubicBezTo>
                  <a:cubicBezTo>
                    <a:pt x="215714" y="433741"/>
                    <a:pt x="222432" y="440460"/>
                    <a:pt x="223776" y="448524"/>
                  </a:cubicBezTo>
                  <a:cubicBezTo>
                    <a:pt x="225119" y="453899"/>
                    <a:pt x="223776" y="457931"/>
                    <a:pt x="223776" y="461963"/>
                  </a:cubicBezTo>
                  <a:lnTo>
                    <a:pt x="208997" y="552004"/>
                  </a:lnTo>
                  <a:cubicBezTo>
                    <a:pt x="206309" y="565443"/>
                    <a:pt x="199591" y="582913"/>
                    <a:pt x="188843" y="589633"/>
                  </a:cubicBezTo>
                  <a:cubicBezTo>
                    <a:pt x="183468" y="593664"/>
                    <a:pt x="176750" y="593664"/>
                    <a:pt x="170032" y="592321"/>
                  </a:cubicBezTo>
                  <a:cubicBezTo>
                    <a:pt x="167345" y="590977"/>
                    <a:pt x="164658" y="589633"/>
                    <a:pt x="163314" y="588289"/>
                  </a:cubicBezTo>
                  <a:cubicBezTo>
                    <a:pt x="161971" y="586945"/>
                    <a:pt x="159284" y="585601"/>
                    <a:pt x="157940" y="585601"/>
                  </a:cubicBezTo>
                  <a:cubicBezTo>
                    <a:pt x="155253" y="585601"/>
                    <a:pt x="153910" y="589633"/>
                    <a:pt x="151222" y="595008"/>
                  </a:cubicBezTo>
                  <a:cubicBezTo>
                    <a:pt x="148535" y="600384"/>
                    <a:pt x="145848" y="605759"/>
                    <a:pt x="141817" y="609791"/>
                  </a:cubicBezTo>
                  <a:cubicBezTo>
                    <a:pt x="132412" y="617854"/>
                    <a:pt x="121664" y="616510"/>
                    <a:pt x="110915" y="616510"/>
                  </a:cubicBezTo>
                  <a:cubicBezTo>
                    <a:pt x="101510" y="616510"/>
                    <a:pt x="96135" y="616510"/>
                    <a:pt x="92105" y="619198"/>
                  </a:cubicBezTo>
                  <a:cubicBezTo>
                    <a:pt x="90761" y="620542"/>
                    <a:pt x="89417" y="624574"/>
                    <a:pt x="88074" y="628605"/>
                  </a:cubicBezTo>
                  <a:cubicBezTo>
                    <a:pt x="86730" y="631293"/>
                    <a:pt x="85387" y="635325"/>
                    <a:pt x="84043" y="639357"/>
                  </a:cubicBezTo>
                  <a:cubicBezTo>
                    <a:pt x="78669" y="650108"/>
                    <a:pt x="67920" y="654139"/>
                    <a:pt x="58515" y="659515"/>
                  </a:cubicBezTo>
                  <a:cubicBezTo>
                    <a:pt x="54485" y="662203"/>
                    <a:pt x="49110" y="663547"/>
                    <a:pt x="46423" y="666235"/>
                  </a:cubicBezTo>
                  <a:cubicBezTo>
                    <a:pt x="49110" y="670266"/>
                    <a:pt x="50454" y="674298"/>
                    <a:pt x="53141" y="678330"/>
                  </a:cubicBezTo>
                  <a:lnTo>
                    <a:pt x="39705" y="685049"/>
                  </a:lnTo>
                  <a:cubicBezTo>
                    <a:pt x="39705" y="685049"/>
                    <a:pt x="39705" y="686393"/>
                    <a:pt x="39705" y="686393"/>
                  </a:cubicBezTo>
                  <a:cubicBezTo>
                    <a:pt x="43736" y="724022"/>
                    <a:pt x="38361" y="760307"/>
                    <a:pt x="23582" y="793904"/>
                  </a:cubicBezTo>
                  <a:cubicBezTo>
                    <a:pt x="20895" y="799280"/>
                    <a:pt x="19551" y="804655"/>
                    <a:pt x="16864" y="810031"/>
                  </a:cubicBezTo>
                  <a:cubicBezTo>
                    <a:pt x="6115" y="834221"/>
                    <a:pt x="-4633" y="858411"/>
                    <a:pt x="2084" y="879913"/>
                  </a:cubicBezTo>
                  <a:cubicBezTo>
                    <a:pt x="18208" y="874538"/>
                    <a:pt x="37018" y="877225"/>
                    <a:pt x="49110" y="8933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628;p13">
              <a:extLst>
                <a:ext uri="{FF2B5EF4-FFF2-40B4-BE49-F238E27FC236}">
                  <a16:creationId xmlns:a16="http://schemas.microsoft.com/office/drawing/2014/main" id="{0D5C0CE5-6E10-EF21-25C3-8F7A160AC481}"/>
                </a:ext>
              </a:extLst>
            </p:cNvPr>
            <p:cNvSpPr/>
            <p:nvPr/>
          </p:nvSpPr>
          <p:spPr>
            <a:xfrm>
              <a:off x="5439797" y="3998747"/>
              <a:ext cx="2119878" cy="3552473"/>
            </a:xfrm>
            <a:custGeom>
              <a:avLst/>
              <a:gdLst/>
              <a:ahLst/>
              <a:cxnLst/>
              <a:rect l="l" t="t" r="r" b="b"/>
              <a:pathLst>
                <a:path w="1905545" h="3193295" extrusionOk="0">
                  <a:moveTo>
                    <a:pt x="1099051" y="0"/>
                  </a:moveTo>
                  <a:lnTo>
                    <a:pt x="1817937" y="0"/>
                  </a:lnTo>
                  <a:lnTo>
                    <a:pt x="1812932" y="25406"/>
                  </a:lnTo>
                  <a:cubicBezTo>
                    <a:pt x="1810916" y="52283"/>
                    <a:pt x="1815283" y="79497"/>
                    <a:pt x="1826032" y="103687"/>
                  </a:cubicBezTo>
                  <a:cubicBezTo>
                    <a:pt x="1807221" y="94280"/>
                    <a:pt x="1784380" y="92936"/>
                    <a:pt x="1764227" y="100999"/>
                  </a:cubicBezTo>
                  <a:cubicBezTo>
                    <a:pt x="1807221" y="106375"/>
                    <a:pt x="1836780" y="148036"/>
                    <a:pt x="1854247" y="187009"/>
                  </a:cubicBezTo>
                  <a:cubicBezTo>
                    <a:pt x="1862980" y="207167"/>
                    <a:pt x="1871042" y="228333"/>
                    <a:pt x="1881119" y="247820"/>
                  </a:cubicBezTo>
                  <a:lnTo>
                    <a:pt x="1905545" y="279623"/>
                  </a:lnTo>
                  <a:lnTo>
                    <a:pt x="1905545" y="3172328"/>
                  </a:lnTo>
                  <a:lnTo>
                    <a:pt x="1897032" y="3169651"/>
                  </a:lnTo>
                  <a:cubicBezTo>
                    <a:pt x="1863652" y="3162974"/>
                    <a:pt x="1828383" y="3165746"/>
                    <a:pt x="1799160" y="3167761"/>
                  </a:cubicBezTo>
                  <a:lnTo>
                    <a:pt x="1691674" y="3175824"/>
                  </a:lnTo>
                  <a:cubicBezTo>
                    <a:pt x="1678238" y="3175824"/>
                    <a:pt x="1664802" y="3177168"/>
                    <a:pt x="1658084" y="3169105"/>
                  </a:cubicBezTo>
                  <a:cubicBezTo>
                    <a:pt x="1652709" y="3165074"/>
                    <a:pt x="1650022" y="3157010"/>
                    <a:pt x="1647336" y="3150291"/>
                  </a:cubicBezTo>
                  <a:cubicBezTo>
                    <a:pt x="1641961" y="3136852"/>
                    <a:pt x="1636586" y="3120725"/>
                    <a:pt x="1617777" y="3122069"/>
                  </a:cubicBezTo>
                  <a:lnTo>
                    <a:pt x="1613746" y="3122069"/>
                  </a:lnTo>
                  <a:lnTo>
                    <a:pt x="1611059" y="3124757"/>
                  </a:lnTo>
                  <a:cubicBezTo>
                    <a:pt x="1602997" y="3136852"/>
                    <a:pt x="1588218" y="3142227"/>
                    <a:pt x="1576125" y="3138196"/>
                  </a:cubicBezTo>
                  <a:lnTo>
                    <a:pt x="1566721" y="3135508"/>
                  </a:lnTo>
                  <a:lnTo>
                    <a:pt x="1565376" y="3144915"/>
                  </a:lnTo>
                  <a:cubicBezTo>
                    <a:pt x="1562689" y="3167761"/>
                    <a:pt x="1543879" y="3187919"/>
                    <a:pt x="1522382" y="3193295"/>
                  </a:cubicBezTo>
                  <a:cubicBezTo>
                    <a:pt x="1518351" y="3183888"/>
                    <a:pt x="1511633" y="3173137"/>
                    <a:pt x="1500885" y="3166417"/>
                  </a:cubicBezTo>
                  <a:cubicBezTo>
                    <a:pt x="1492823" y="3161042"/>
                    <a:pt x="1483418" y="3159698"/>
                    <a:pt x="1474013" y="3162386"/>
                  </a:cubicBezTo>
                  <a:cubicBezTo>
                    <a:pt x="1471326" y="3162386"/>
                    <a:pt x="1469982" y="3162386"/>
                    <a:pt x="1468638" y="3163730"/>
                  </a:cubicBezTo>
                  <a:cubicBezTo>
                    <a:pt x="1428331" y="3124757"/>
                    <a:pt x="1365183" y="3095191"/>
                    <a:pt x="1318158" y="3114005"/>
                  </a:cubicBezTo>
                  <a:cubicBezTo>
                    <a:pt x="1319501" y="3091159"/>
                    <a:pt x="1291286" y="3079064"/>
                    <a:pt x="1268445" y="3073689"/>
                  </a:cubicBezTo>
                  <a:cubicBezTo>
                    <a:pt x="1245604" y="3066969"/>
                    <a:pt x="1218732" y="3049499"/>
                    <a:pt x="1226793" y="3027996"/>
                  </a:cubicBezTo>
                  <a:cubicBezTo>
                    <a:pt x="1230825" y="3015901"/>
                    <a:pt x="1245604" y="3009182"/>
                    <a:pt x="1252322" y="2998431"/>
                  </a:cubicBezTo>
                  <a:cubicBezTo>
                    <a:pt x="1257696" y="2986336"/>
                    <a:pt x="1255009" y="2972897"/>
                    <a:pt x="1257696" y="2959458"/>
                  </a:cubicBezTo>
                  <a:cubicBezTo>
                    <a:pt x="1260383" y="2947363"/>
                    <a:pt x="1272476" y="2932580"/>
                    <a:pt x="1284568" y="2939299"/>
                  </a:cubicBezTo>
                  <a:cubicBezTo>
                    <a:pt x="1296660" y="2908390"/>
                    <a:pt x="1276506" y="2868073"/>
                    <a:pt x="1244261" y="2858666"/>
                  </a:cubicBezTo>
                  <a:cubicBezTo>
                    <a:pt x="1246947" y="2849259"/>
                    <a:pt x="1252322" y="2839851"/>
                    <a:pt x="1260383" y="2834476"/>
                  </a:cubicBezTo>
                  <a:cubicBezTo>
                    <a:pt x="1276506" y="2846571"/>
                    <a:pt x="1302035" y="2846571"/>
                    <a:pt x="1316814" y="2831788"/>
                  </a:cubicBezTo>
                  <a:cubicBezTo>
                    <a:pt x="1314126" y="2822381"/>
                    <a:pt x="1310096" y="2811630"/>
                    <a:pt x="1307408" y="2802223"/>
                  </a:cubicBezTo>
                  <a:cubicBezTo>
                    <a:pt x="1327562" y="2798191"/>
                    <a:pt x="1342342" y="2779376"/>
                    <a:pt x="1342342" y="2759218"/>
                  </a:cubicBezTo>
                  <a:cubicBezTo>
                    <a:pt x="1315470" y="2761906"/>
                    <a:pt x="1285911" y="2765937"/>
                    <a:pt x="1259040" y="2775345"/>
                  </a:cubicBezTo>
                  <a:cubicBezTo>
                    <a:pt x="1250979" y="2759218"/>
                    <a:pt x="1246947" y="2740404"/>
                    <a:pt x="1249634" y="2721589"/>
                  </a:cubicBezTo>
                  <a:cubicBezTo>
                    <a:pt x="1285911" y="2708150"/>
                    <a:pt x="1318158" y="2687992"/>
                    <a:pt x="1345029" y="2661114"/>
                  </a:cubicBezTo>
                  <a:cubicBezTo>
                    <a:pt x="1349060" y="2662458"/>
                    <a:pt x="1353091" y="2662458"/>
                    <a:pt x="1357121" y="2662458"/>
                  </a:cubicBezTo>
                  <a:cubicBezTo>
                    <a:pt x="1369214" y="2661114"/>
                    <a:pt x="1381305" y="2650363"/>
                    <a:pt x="1385337" y="2636924"/>
                  </a:cubicBezTo>
                  <a:cubicBezTo>
                    <a:pt x="1392055" y="2616765"/>
                    <a:pt x="1392055" y="2592575"/>
                    <a:pt x="1382650" y="2572417"/>
                  </a:cubicBezTo>
                  <a:cubicBezTo>
                    <a:pt x="1378619" y="2563010"/>
                    <a:pt x="1374588" y="2556290"/>
                    <a:pt x="1369214" y="2548227"/>
                  </a:cubicBezTo>
                  <a:cubicBezTo>
                    <a:pt x="1365183" y="2541507"/>
                    <a:pt x="1361152" y="2536132"/>
                    <a:pt x="1358465" y="2529412"/>
                  </a:cubicBezTo>
                  <a:cubicBezTo>
                    <a:pt x="1351747" y="2515973"/>
                    <a:pt x="1351747" y="2501191"/>
                    <a:pt x="1357121" y="2491784"/>
                  </a:cubicBezTo>
                  <a:cubicBezTo>
                    <a:pt x="1358465" y="2489096"/>
                    <a:pt x="1361152" y="2485064"/>
                    <a:pt x="1363839" y="2482376"/>
                  </a:cubicBezTo>
                  <a:cubicBezTo>
                    <a:pt x="1371901" y="2471625"/>
                    <a:pt x="1383993" y="2456842"/>
                    <a:pt x="1371901" y="2443403"/>
                  </a:cubicBezTo>
                  <a:cubicBezTo>
                    <a:pt x="1367870" y="2439372"/>
                    <a:pt x="1363839" y="2436684"/>
                    <a:pt x="1359808" y="2435340"/>
                  </a:cubicBezTo>
                  <a:cubicBezTo>
                    <a:pt x="1302035" y="2413838"/>
                    <a:pt x="1244261" y="2408462"/>
                    <a:pt x="1190517" y="2417869"/>
                  </a:cubicBezTo>
                  <a:cubicBezTo>
                    <a:pt x="1190517" y="2416525"/>
                    <a:pt x="1189173" y="2416525"/>
                    <a:pt x="1189173" y="2415182"/>
                  </a:cubicBezTo>
                  <a:cubicBezTo>
                    <a:pt x="1183799" y="2405775"/>
                    <a:pt x="1170364" y="2400399"/>
                    <a:pt x="1159614" y="2403087"/>
                  </a:cubicBezTo>
                  <a:cubicBezTo>
                    <a:pt x="1155584" y="2404431"/>
                    <a:pt x="1152896" y="2405775"/>
                    <a:pt x="1148866" y="2407118"/>
                  </a:cubicBezTo>
                  <a:cubicBezTo>
                    <a:pt x="1140805" y="2409806"/>
                    <a:pt x="1135430" y="2412494"/>
                    <a:pt x="1131399" y="2409806"/>
                  </a:cubicBezTo>
                  <a:cubicBezTo>
                    <a:pt x="1128712" y="2408462"/>
                    <a:pt x="1126025" y="2404431"/>
                    <a:pt x="1123338" y="2400399"/>
                  </a:cubicBezTo>
                  <a:cubicBezTo>
                    <a:pt x="1119307" y="2393679"/>
                    <a:pt x="1113933" y="2385616"/>
                    <a:pt x="1103184" y="2384272"/>
                  </a:cubicBezTo>
                  <a:cubicBezTo>
                    <a:pt x="1099153" y="2384272"/>
                    <a:pt x="1096467" y="2385616"/>
                    <a:pt x="1093779" y="2385616"/>
                  </a:cubicBezTo>
                  <a:cubicBezTo>
                    <a:pt x="1092435" y="2385616"/>
                    <a:pt x="1089749" y="2385616"/>
                    <a:pt x="1089749" y="2385616"/>
                  </a:cubicBezTo>
                  <a:cubicBezTo>
                    <a:pt x="1089749" y="2385616"/>
                    <a:pt x="1088405" y="2382928"/>
                    <a:pt x="1087061" y="2381584"/>
                  </a:cubicBezTo>
                  <a:cubicBezTo>
                    <a:pt x="1085717" y="2378897"/>
                    <a:pt x="1084374" y="2376209"/>
                    <a:pt x="1083031" y="2374865"/>
                  </a:cubicBezTo>
                  <a:cubicBezTo>
                    <a:pt x="1078999" y="2369489"/>
                    <a:pt x="1073625" y="2366801"/>
                    <a:pt x="1066908" y="2365458"/>
                  </a:cubicBezTo>
                  <a:cubicBezTo>
                    <a:pt x="1056159" y="2364114"/>
                    <a:pt x="1044066" y="2369489"/>
                    <a:pt x="1036005" y="2374865"/>
                  </a:cubicBezTo>
                  <a:cubicBezTo>
                    <a:pt x="1033318" y="2376209"/>
                    <a:pt x="1031974" y="2378897"/>
                    <a:pt x="1029287" y="2380240"/>
                  </a:cubicBezTo>
                  <a:cubicBezTo>
                    <a:pt x="1022569" y="2385616"/>
                    <a:pt x="1017195" y="2390992"/>
                    <a:pt x="1010477" y="2392336"/>
                  </a:cubicBezTo>
                  <a:cubicBezTo>
                    <a:pt x="995698" y="2374865"/>
                    <a:pt x="971513" y="2373521"/>
                    <a:pt x="947328" y="2374865"/>
                  </a:cubicBezTo>
                  <a:cubicBezTo>
                    <a:pt x="940610" y="2330516"/>
                    <a:pt x="921801" y="2317078"/>
                    <a:pt x="907021" y="2314390"/>
                  </a:cubicBezTo>
                  <a:cubicBezTo>
                    <a:pt x="896272" y="2311702"/>
                    <a:pt x="886867" y="2314390"/>
                    <a:pt x="877462" y="2317078"/>
                  </a:cubicBezTo>
                  <a:cubicBezTo>
                    <a:pt x="874775" y="2317078"/>
                    <a:pt x="873431" y="2318422"/>
                    <a:pt x="870744" y="2318422"/>
                  </a:cubicBezTo>
                  <a:cubicBezTo>
                    <a:pt x="857308" y="2321109"/>
                    <a:pt x="842529" y="2322453"/>
                    <a:pt x="829093" y="2319765"/>
                  </a:cubicBezTo>
                  <a:cubicBezTo>
                    <a:pt x="821032" y="2318422"/>
                    <a:pt x="810283" y="2314390"/>
                    <a:pt x="807596" y="2307670"/>
                  </a:cubicBezTo>
                  <a:cubicBezTo>
                    <a:pt x="806252" y="2303639"/>
                    <a:pt x="806252" y="2298263"/>
                    <a:pt x="806252" y="2292887"/>
                  </a:cubicBezTo>
                  <a:lnTo>
                    <a:pt x="810283" y="2214942"/>
                  </a:lnTo>
                  <a:lnTo>
                    <a:pt x="804909" y="2213598"/>
                  </a:lnTo>
                  <a:cubicBezTo>
                    <a:pt x="780724" y="2205534"/>
                    <a:pt x="753853" y="2202847"/>
                    <a:pt x="726981" y="2204191"/>
                  </a:cubicBezTo>
                  <a:cubicBezTo>
                    <a:pt x="718919" y="2204191"/>
                    <a:pt x="710858" y="2205534"/>
                    <a:pt x="702796" y="2206878"/>
                  </a:cubicBezTo>
                  <a:cubicBezTo>
                    <a:pt x="678612" y="2210910"/>
                    <a:pt x="651740" y="2217630"/>
                    <a:pt x="623525" y="2225693"/>
                  </a:cubicBezTo>
                  <a:cubicBezTo>
                    <a:pt x="619495" y="2223005"/>
                    <a:pt x="615463" y="2220317"/>
                    <a:pt x="611433" y="2217630"/>
                  </a:cubicBezTo>
                  <a:cubicBezTo>
                    <a:pt x="608745" y="2214942"/>
                    <a:pt x="604715" y="2213598"/>
                    <a:pt x="602027" y="2210910"/>
                  </a:cubicBezTo>
                  <a:cubicBezTo>
                    <a:pt x="592623" y="2202847"/>
                    <a:pt x="585905" y="2189408"/>
                    <a:pt x="584561" y="2175969"/>
                  </a:cubicBezTo>
                  <a:cubicBezTo>
                    <a:pt x="584561" y="2162530"/>
                    <a:pt x="588591" y="2149091"/>
                    <a:pt x="596653" y="2139684"/>
                  </a:cubicBezTo>
                  <a:cubicBezTo>
                    <a:pt x="600684" y="2136996"/>
                    <a:pt x="603371" y="2132964"/>
                    <a:pt x="607402" y="2130277"/>
                  </a:cubicBezTo>
                  <a:cubicBezTo>
                    <a:pt x="610089" y="2126245"/>
                    <a:pt x="614120" y="2123557"/>
                    <a:pt x="618150" y="2119525"/>
                  </a:cubicBezTo>
                  <a:cubicBezTo>
                    <a:pt x="635617" y="2100711"/>
                    <a:pt x="640992" y="2075177"/>
                    <a:pt x="645022" y="2055019"/>
                  </a:cubicBezTo>
                  <a:cubicBezTo>
                    <a:pt x="646366" y="2049643"/>
                    <a:pt x="647709" y="2044267"/>
                    <a:pt x="645022" y="2037548"/>
                  </a:cubicBezTo>
                  <a:cubicBezTo>
                    <a:pt x="642335" y="2030828"/>
                    <a:pt x="634274" y="2026797"/>
                    <a:pt x="630243" y="2024109"/>
                  </a:cubicBezTo>
                  <a:lnTo>
                    <a:pt x="552315" y="1982449"/>
                  </a:lnTo>
                  <a:cubicBezTo>
                    <a:pt x="545597" y="1978417"/>
                    <a:pt x="538880" y="1974385"/>
                    <a:pt x="534848" y="1969010"/>
                  </a:cubicBezTo>
                  <a:cubicBezTo>
                    <a:pt x="532161" y="1966322"/>
                    <a:pt x="530818" y="1963634"/>
                    <a:pt x="529474" y="1959602"/>
                  </a:cubicBezTo>
                  <a:cubicBezTo>
                    <a:pt x="525443" y="1951539"/>
                    <a:pt x="521413" y="1942132"/>
                    <a:pt x="510664" y="1938100"/>
                  </a:cubicBezTo>
                  <a:cubicBezTo>
                    <a:pt x="505290" y="1936756"/>
                    <a:pt x="501259" y="1936756"/>
                    <a:pt x="497228" y="1936756"/>
                  </a:cubicBezTo>
                  <a:cubicBezTo>
                    <a:pt x="495885" y="1936756"/>
                    <a:pt x="493197" y="1936756"/>
                    <a:pt x="491854" y="1936756"/>
                  </a:cubicBezTo>
                  <a:cubicBezTo>
                    <a:pt x="483792" y="1935412"/>
                    <a:pt x="477074" y="1926005"/>
                    <a:pt x="471700" y="1908534"/>
                  </a:cubicBezTo>
                  <a:cubicBezTo>
                    <a:pt x="460951" y="1872249"/>
                    <a:pt x="452890" y="1835964"/>
                    <a:pt x="447516" y="1798335"/>
                  </a:cubicBezTo>
                  <a:lnTo>
                    <a:pt x="447516" y="1795647"/>
                  </a:lnTo>
                  <a:lnTo>
                    <a:pt x="446172" y="1794304"/>
                  </a:lnTo>
                  <a:cubicBezTo>
                    <a:pt x="438110" y="1784896"/>
                    <a:pt x="424675" y="1782208"/>
                    <a:pt x="411239" y="1784896"/>
                  </a:cubicBezTo>
                  <a:cubicBezTo>
                    <a:pt x="400490" y="1787584"/>
                    <a:pt x="391085" y="1794304"/>
                    <a:pt x="387054" y="1802367"/>
                  </a:cubicBezTo>
                  <a:cubicBezTo>
                    <a:pt x="362870" y="1799679"/>
                    <a:pt x="337342" y="1792960"/>
                    <a:pt x="313157" y="1784896"/>
                  </a:cubicBezTo>
                  <a:cubicBezTo>
                    <a:pt x="294347" y="1782208"/>
                    <a:pt x="275537" y="1778177"/>
                    <a:pt x="258070" y="1771457"/>
                  </a:cubicBezTo>
                  <a:cubicBezTo>
                    <a:pt x="247322" y="1767426"/>
                    <a:pt x="232542" y="1760706"/>
                    <a:pt x="228511" y="1749955"/>
                  </a:cubicBezTo>
                  <a:cubicBezTo>
                    <a:pt x="225824" y="1743235"/>
                    <a:pt x="227168" y="1733828"/>
                    <a:pt x="228511" y="1724421"/>
                  </a:cubicBezTo>
                  <a:cubicBezTo>
                    <a:pt x="229855" y="1709638"/>
                    <a:pt x="231199" y="1692168"/>
                    <a:pt x="217763" y="1681416"/>
                  </a:cubicBezTo>
                  <a:cubicBezTo>
                    <a:pt x="216419" y="1680073"/>
                    <a:pt x="215076" y="1680073"/>
                    <a:pt x="213732" y="1678729"/>
                  </a:cubicBezTo>
                  <a:cubicBezTo>
                    <a:pt x="212389" y="1678729"/>
                    <a:pt x="209701" y="1677385"/>
                    <a:pt x="209701" y="1676041"/>
                  </a:cubicBezTo>
                  <a:cubicBezTo>
                    <a:pt x="208358" y="1674697"/>
                    <a:pt x="209701" y="1672009"/>
                    <a:pt x="211045" y="1667977"/>
                  </a:cubicBezTo>
                  <a:cubicBezTo>
                    <a:pt x="220450" y="1642444"/>
                    <a:pt x="213732" y="1608846"/>
                    <a:pt x="190891" y="1592720"/>
                  </a:cubicBezTo>
                  <a:cubicBezTo>
                    <a:pt x="208358" y="1575249"/>
                    <a:pt x="215076" y="1548371"/>
                    <a:pt x="205671" y="1525525"/>
                  </a:cubicBezTo>
                  <a:lnTo>
                    <a:pt x="204327" y="1521493"/>
                  </a:lnTo>
                  <a:cubicBezTo>
                    <a:pt x="202983" y="1517462"/>
                    <a:pt x="201640" y="1514774"/>
                    <a:pt x="201640" y="1512086"/>
                  </a:cubicBezTo>
                  <a:cubicBezTo>
                    <a:pt x="200296" y="1510742"/>
                    <a:pt x="201640" y="1509398"/>
                    <a:pt x="201640" y="1506710"/>
                  </a:cubicBezTo>
                  <a:cubicBezTo>
                    <a:pt x="202983" y="1502679"/>
                    <a:pt x="202983" y="1499991"/>
                    <a:pt x="202983" y="1495959"/>
                  </a:cubicBezTo>
                  <a:cubicBezTo>
                    <a:pt x="201640" y="1487896"/>
                    <a:pt x="197609" y="1482520"/>
                    <a:pt x="193579" y="1477145"/>
                  </a:cubicBezTo>
                  <a:cubicBezTo>
                    <a:pt x="192235" y="1475801"/>
                    <a:pt x="192235" y="1474457"/>
                    <a:pt x="190891" y="1473113"/>
                  </a:cubicBezTo>
                  <a:cubicBezTo>
                    <a:pt x="177455" y="1454299"/>
                    <a:pt x="182830" y="1427421"/>
                    <a:pt x="192235" y="1409950"/>
                  </a:cubicBezTo>
                  <a:lnTo>
                    <a:pt x="194922" y="1405918"/>
                  </a:lnTo>
                  <a:cubicBezTo>
                    <a:pt x="198953" y="1399199"/>
                    <a:pt x="202983" y="1392480"/>
                    <a:pt x="204327" y="1383073"/>
                  </a:cubicBezTo>
                  <a:cubicBezTo>
                    <a:pt x="205671" y="1368290"/>
                    <a:pt x="197609" y="1352163"/>
                    <a:pt x="184173" y="1345444"/>
                  </a:cubicBezTo>
                  <a:cubicBezTo>
                    <a:pt x="192235" y="1340068"/>
                    <a:pt x="198953" y="1333348"/>
                    <a:pt x="205671" y="1325285"/>
                  </a:cubicBezTo>
                  <a:cubicBezTo>
                    <a:pt x="247322" y="1299751"/>
                    <a:pt x="294347" y="1283624"/>
                    <a:pt x="342716" y="1279593"/>
                  </a:cubicBezTo>
                  <a:cubicBezTo>
                    <a:pt x="303752" y="1244652"/>
                    <a:pt x="244635" y="1235244"/>
                    <a:pt x="196265" y="1255403"/>
                  </a:cubicBezTo>
                  <a:cubicBezTo>
                    <a:pt x="194922" y="1244652"/>
                    <a:pt x="192235" y="1232556"/>
                    <a:pt x="190891" y="1221805"/>
                  </a:cubicBezTo>
                  <a:cubicBezTo>
                    <a:pt x="181486" y="1219118"/>
                    <a:pt x="172081" y="1216430"/>
                    <a:pt x="162676" y="1213742"/>
                  </a:cubicBezTo>
                  <a:cubicBezTo>
                    <a:pt x="157302" y="1212398"/>
                    <a:pt x="151927" y="1211054"/>
                    <a:pt x="146553" y="1209710"/>
                  </a:cubicBezTo>
                  <a:lnTo>
                    <a:pt x="219107" y="1084728"/>
                  </a:lnTo>
                  <a:cubicBezTo>
                    <a:pt x="223137" y="1078009"/>
                    <a:pt x="225824" y="1073977"/>
                    <a:pt x="229855" y="1071289"/>
                  </a:cubicBezTo>
                  <a:cubicBezTo>
                    <a:pt x="232542" y="1069946"/>
                    <a:pt x="235229" y="1068602"/>
                    <a:pt x="239260" y="1067258"/>
                  </a:cubicBezTo>
                  <a:cubicBezTo>
                    <a:pt x="247322" y="1064570"/>
                    <a:pt x="263445" y="1059194"/>
                    <a:pt x="260758" y="1044412"/>
                  </a:cubicBezTo>
                  <a:cubicBezTo>
                    <a:pt x="259414" y="1039036"/>
                    <a:pt x="256727" y="1036348"/>
                    <a:pt x="255383" y="1033661"/>
                  </a:cubicBezTo>
                  <a:cubicBezTo>
                    <a:pt x="254040" y="1032317"/>
                    <a:pt x="252696" y="1030973"/>
                    <a:pt x="252696" y="1029629"/>
                  </a:cubicBezTo>
                  <a:cubicBezTo>
                    <a:pt x="252696" y="1028285"/>
                    <a:pt x="254040" y="1024253"/>
                    <a:pt x="255383" y="1022909"/>
                  </a:cubicBezTo>
                  <a:cubicBezTo>
                    <a:pt x="271506" y="993344"/>
                    <a:pt x="288973" y="963778"/>
                    <a:pt x="309126" y="938244"/>
                  </a:cubicBezTo>
                  <a:cubicBezTo>
                    <a:pt x="317188" y="927493"/>
                    <a:pt x="327937" y="916742"/>
                    <a:pt x="340029" y="912710"/>
                  </a:cubicBezTo>
                  <a:lnTo>
                    <a:pt x="344060" y="911366"/>
                  </a:lnTo>
                  <a:lnTo>
                    <a:pt x="345403" y="907335"/>
                  </a:lnTo>
                  <a:cubicBezTo>
                    <a:pt x="352121" y="887176"/>
                    <a:pt x="337342" y="867018"/>
                    <a:pt x="306439" y="852235"/>
                  </a:cubicBezTo>
                  <a:lnTo>
                    <a:pt x="190891" y="795792"/>
                  </a:lnTo>
                  <a:lnTo>
                    <a:pt x="193579" y="789072"/>
                  </a:lnTo>
                  <a:cubicBezTo>
                    <a:pt x="201640" y="791760"/>
                    <a:pt x="209701" y="790416"/>
                    <a:pt x="217763" y="786384"/>
                  </a:cubicBezTo>
                  <a:cubicBezTo>
                    <a:pt x="228511" y="779665"/>
                    <a:pt x="236573" y="768914"/>
                    <a:pt x="235229" y="756819"/>
                  </a:cubicBezTo>
                  <a:cubicBezTo>
                    <a:pt x="235229" y="742036"/>
                    <a:pt x="224481" y="732629"/>
                    <a:pt x="215076" y="723221"/>
                  </a:cubicBezTo>
                  <a:lnTo>
                    <a:pt x="213732" y="721877"/>
                  </a:lnTo>
                  <a:cubicBezTo>
                    <a:pt x="185517" y="695000"/>
                    <a:pt x="164020" y="660059"/>
                    <a:pt x="150584" y="622430"/>
                  </a:cubicBezTo>
                  <a:cubicBezTo>
                    <a:pt x="146553" y="613022"/>
                    <a:pt x="143866" y="602271"/>
                    <a:pt x="145209" y="592864"/>
                  </a:cubicBezTo>
                  <a:cubicBezTo>
                    <a:pt x="145209" y="586145"/>
                    <a:pt x="147896" y="580769"/>
                    <a:pt x="150584" y="574049"/>
                  </a:cubicBezTo>
                  <a:cubicBezTo>
                    <a:pt x="151927" y="568674"/>
                    <a:pt x="154614" y="563298"/>
                    <a:pt x="155958" y="557923"/>
                  </a:cubicBezTo>
                  <a:cubicBezTo>
                    <a:pt x="159989" y="541796"/>
                    <a:pt x="157302" y="522982"/>
                    <a:pt x="149240" y="502823"/>
                  </a:cubicBezTo>
                  <a:cubicBezTo>
                    <a:pt x="137148" y="473257"/>
                    <a:pt x="115650" y="445036"/>
                    <a:pt x="88779" y="426221"/>
                  </a:cubicBezTo>
                  <a:lnTo>
                    <a:pt x="87435" y="424877"/>
                  </a:lnTo>
                  <a:cubicBezTo>
                    <a:pt x="84748" y="420846"/>
                    <a:pt x="80717" y="418158"/>
                    <a:pt x="78030" y="415470"/>
                  </a:cubicBezTo>
                  <a:cubicBezTo>
                    <a:pt x="75343" y="411439"/>
                    <a:pt x="75343" y="407407"/>
                    <a:pt x="73999" y="403375"/>
                  </a:cubicBezTo>
                  <a:cubicBezTo>
                    <a:pt x="69969" y="381873"/>
                    <a:pt x="72656" y="360371"/>
                    <a:pt x="80717" y="341556"/>
                  </a:cubicBezTo>
                  <a:lnTo>
                    <a:pt x="83405" y="336180"/>
                  </a:lnTo>
                  <a:cubicBezTo>
                    <a:pt x="87435" y="328117"/>
                    <a:pt x="91466" y="318710"/>
                    <a:pt x="91466" y="309303"/>
                  </a:cubicBezTo>
                  <a:cubicBezTo>
                    <a:pt x="91466" y="287801"/>
                    <a:pt x="72656" y="273018"/>
                    <a:pt x="59220" y="262266"/>
                  </a:cubicBezTo>
                  <a:cubicBezTo>
                    <a:pt x="21600" y="232701"/>
                    <a:pt x="1446" y="201791"/>
                    <a:pt x="102" y="170882"/>
                  </a:cubicBezTo>
                  <a:cubicBezTo>
                    <a:pt x="-1241" y="144004"/>
                    <a:pt x="10851" y="117126"/>
                    <a:pt x="32349" y="96968"/>
                  </a:cubicBezTo>
                  <a:cubicBezTo>
                    <a:pt x="49815" y="80841"/>
                    <a:pt x="73999" y="68746"/>
                    <a:pt x="102215" y="63370"/>
                  </a:cubicBezTo>
                  <a:cubicBezTo>
                    <a:pt x="104902" y="68746"/>
                    <a:pt x="107589" y="72778"/>
                    <a:pt x="111620" y="76809"/>
                  </a:cubicBezTo>
                  <a:cubicBezTo>
                    <a:pt x="119681" y="63370"/>
                    <a:pt x="133117" y="53963"/>
                    <a:pt x="147896" y="49931"/>
                  </a:cubicBezTo>
                  <a:cubicBezTo>
                    <a:pt x="196265" y="36493"/>
                    <a:pt x="243291" y="75466"/>
                    <a:pt x="293004" y="87560"/>
                  </a:cubicBezTo>
                  <a:cubicBezTo>
                    <a:pt x="358839" y="105031"/>
                    <a:pt x="432736" y="72778"/>
                    <a:pt x="494541" y="99656"/>
                  </a:cubicBezTo>
                  <a:cubicBezTo>
                    <a:pt x="546941" y="122502"/>
                    <a:pt x="587248" y="185665"/>
                    <a:pt x="643679" y="174913"/>
                  </a:cubicBezTo>
                  <a:cubicBezTo>
                    <a:pt x="657115" y="172226"/>
                    <a:pt x="669206" y="166850"/>
                    <a:pt x="681299" y="165506"/>
                  </a:cubicBezTo>
                  <a:cubicBezTo>
                    <a:pt x="726981" y="161475"/>
                    <a:pt x="748478" y="220606"/>
                    <a:pt x="755196" y="266298"/>
                  </a:cubicBezTo>
                  <a:cubicBezTo>
                    <a:pt x="757883" y="283769"/>
                    <a:pt x="760571" y="301239"/>
                    <a:pt x="753853" y="317366"/>
                  </a:cubicBezTo>
                  <a:cubicBezTo>
                    <a:pt x="744448" y="342900"/>
                    <a:pt x="717576" y="354995"/>
                    <a:pt x="698765" y="373810"/>
                  </a:cubicBezTo>
                  <a:cubicBezTo>
                    <a:pt x="682642" y="391280"/>
                    <a:pt x="670551" y="412782"/>
                    <a:pt x="653084" y="428909"/>
                  </a:cubicBezTo>
                  <a:cubicBezTo>
                    <a:pt x="635617" y="445036"/>
                    <a:pt x="610089" y="457131"/>
                    <a:pt x="588591" y="447724"/>
                  </a:cubicBezTo>
                  <a:cubicBezTo>
                    <a:pt x="576500" y="442348"/>
                    <a:pt x="568438" y="431597"/>
                    <a:pt x="557689" y="424877"/>
                  </a:cubicBezTo>
                  <a:cubicBezTo>
                    <a:pt x="509321" y="392624"/>
                    <a:pt x="438110" y="436972"/>
                    <a:pt x="385711" y="410095"/>
                  </a:cubicBezTo>
                  <a:cubicBezTo>
                    <a:pt x="369588" y="400687"/>
                    <a:pt x="357495" y="385904"/>
                    <a:pt x="341373" y="377841"/>
                  </a:cubicBezTo>
                  <a:cubicBezTo>
                    <a:pt x="325249" y="368434"/>
                    <a:pt x="299722" y="369778"/>
                    <a:pt x="293004" y="387248"/>
                  </a:cubicBezTo>
                  <a:cubicBezTo>
                    <a:pt x="283598" y="410095"/>
                    <a:pt x="313157" y="428909"/>
                    <a:pt x="337342" y="435629"/>
                  </a:cubicBezTo>
                  <a:cubicBezTo>
                    <a:pt x="361526" y="441004"/>
                    <a:pt x="392429" y="455787"/>
                    <a:pt x="387054" y="479977"/>
                  </a:cubicBezTo>
                  <a:cubicBezTo>
                    <a:pt x="404521" y="463850"/>
                    <a:pt x="435423" y="477289"/>
                    <a:pt x="446172" y="498792"/>
                  </a:cubicBezTo>
                  <a:cubicBezTo>
                    <a:pt x="456920" y="520294"/>
                    <a:pt x="455577" y="545828"/>
                    <a:pt x="459608" y="568674"/>
                  </a:cubicBezTo>
                  <a:cubicBezTo>
                    <a:pt x="466326" y="615710"/>
                    <a:pt x="495885" y="657371"/>
                    <a:pt x="536192" y="681561"/>
                  </a:cubicBezTo>
                  <a:cubicBezTo>
                    <a:pt x="545597" y="661402"/>
                    <a:pt x="576500" y="676185"/>
                    <a:pt x="596653" y="688280"/>
                  </a:cubicBezTo>
                  <a:cubicBezTo>
                    <a:pt x="622181" y="704407"/>
                    <a:pt x="653084" y="713814"/>
                    <a:pt x="683986" y="713814"/>
                  </a:cubicBezTo>
                  <a:cubicBezTo>
                    <a:pt x="690704" y="713814"/>
                    <a:pt x="697422" y="712470"/>
                    <a:pt x="702796" y="708439"/>
                  </a:cubicBezTo>
                  <a:cubicBezTo>
                    <a:pt x="708171" y="703063"/>
                    <a:pt x="709514" y="695000"/>
                    <a:pt x="709514" y="688280"/>
                  </a:cubicBezTo>
                  <a:cubicBezTo>
                    <a:pt x="706827" y="634525"/>
                    <a:pt x="638304" y="614366"/>
                    <a:pt x="584561" y="608991"/>
                  </a:cubicBezTo>
                  <a:cubicBezTo>
                    <a:pt x="589936" y="596896"/>
                    <a:pt x="595309" y="583457"/>
                    <a:pt x="600684" y="570018"/>
                  </a:cubicBezTo>
                  <a:cubicBezTo>
                    <a:pt x="673238" y="588832"/>
                    <a:pt x="775350" y="586145"/>
                    <a:pt x="849247" y="598239"/>
                  </a:cubicBezTo>
                  <a:cubicBezTo>
                    <a:pt x="831780" y="565986"/>
                    <a:pt x="802221" y="540452"/>
                    <a:pt x="767289" y="529701"/>
                  </a:cubicBezTo>
                  <a:cubicBezTo>
                    <a:pt x="771319" y="498792"/>
                    <a:pt x="740417" y="467882"/>
                    <a:pt x="709514" y="471914"/>
                  </a:cubicBezTo>
                  <a:cubicBezTo>
                    <a:pt x="704140" y="446380"/>
                    <a:pt x="735042" y="430253"/>
                    <a:pt x="755196" y="414126"/>
                  </a:cubicBezTo>
                  <a:cubicBezTo>
                    <a:pt x="779380" y="393968"/>
                    <a:pt x="790129" y="363058"/>
                    <a:pt x="806252" y="336180"/>
                  </a:cubicBezTo>
                  <a:cubicBezTo>
                    <a:pt x="821032" y="309303"/>
                    <a:pt x="849247" y="285113"/>
                    <a:pt x="880149" y="290488"/>
                  </a:cubicBezTo>
                  <a:cubicBezTo>
                    <a:pt x="881493" y="303927"/>
                    <a:pt x="884180" y="317366"/>
                    <a:pt x="886867" y="330805"/>
                  </a:cubicBezTo>
                  <a:cubicBezTo>
                    <a:pt x="913739" y="321398"/>
                    <a:pt x="944641" y="325429"/>
                    <a:pt x="967482" y="341556"/>
                  </a:cubicBezTo>
                  <a:cubicBezTo>
                    <a:pt x="937923" y="325429"/>
                    <a:pt x="959421" y="275705"/>
                    <a:pt x="940610" y="248828"/>
                  </a:cubicBezTo>
                  <a:cubicBezTo>
                    <a:pt x="924487" y="225981"/>
                    <a:pt x="889554" y="231357"/>
                    <a:pt x="862683" y="239420"/>
                  </a:cubicBezTo>
                  <a:cubicBezTo>
                    <a:pt x="870744" y="181633"/>
                    <a:pt x="876119" y="113095"/>
                    <a:pt x="831780" y="72778"/>
                  </a:cubicBezTo>
                  <a:cubicBezTo>
                    <a:pt x="818345" y="60683"/>
                    <a:pt x="802221" y="52619"/>
                    <a:pt x="794160" y="37837"/>
                  </a:cubicBezTo>
                  <a:cubicBezTo>
                    <a:pt x="851934" y="-3824"/>
                    <a:pt x="932549" y="35149"/>
                    <a:pt x="988980" y="78153"/>
                  </a:cubicBezTo>
                  <a:cubicBezTo>
                    <a:pt x="979575" y="109063"/>
                    <a:pt x="937923" y="114438"/>
                    <a:pt x="905678" y="114438"/>
                  </a:cubicBezTo>
                  <a:cubicBezTo>
                    <a:pt x="900303" y="146692"/>
                    <a:pt x="916426" y="181633"/>
                    <a:pt x="943298" y="199104"/>
                  </a:cubicBezTo>
                  <a:cubicBezTo>
                    <a:pt x="976887" y="170882"/>
                    <a:pt x="1034661" y="201791"/>
                    <a:pt x="1072281" y="178945"/>
                  </a:cubicBezTo>
                  <a:cubicBezTo>
                    <a:pt x="1109902" y="157443"/>
                    <a:pt x="1101840" y="100999"/>
                    <a:pt x="1087061" y="59339"/>
                  </a:cubicBezTo>
                  <a:cubicBezTo>
                    <a:pt x="1083031" y="51275"/>
                    <a:pt x="1080343" y="43212"/>
                    <a:pt x="1081687" y="33805"/>
                  </a:cubicBezTo>
                  <a:cubicBezTo>
                    <a:pt x="1081687" y="25742"/>
                    <a:pt x="1087061" y="19022"/>
                    <a:pt x="1091092" y="12303"/>
                  </a:cubicBezTo>
                  <a:lnTo>
                    <a:pt x="1099051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8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8812FDA-F400-8C04-6507-4B7250079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787" y="1270000"/>
            <a:ext cx="7112673" cy="8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09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Neill</dc:creator>
  <cp:lastModifiedBy>Catherine Neill</cp:lastModifiedBy>
  <cp:revision>1</cp:revision>
  <dcterms:created xsi:type="dcterms:W3CDTF">2026-04-20T10:25:06Z</dcterms:created>
  <dcterms:modified xsi:type="dcterms:W3CDTF">2026-04-20T10:27:43Z</dcterms:modified>
</cp:coreProperties>
</file>