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1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7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F56A-446B-0BE3-ED2B-157680F7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BDB283-1616-B47F-03DF-4B622F243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043"/>
            <a:ext cx="6858000" cy="88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217668-74DF-2F18-2004-0FEDE69B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893" y="-500743"/>
            <a:ext cx="7572133" cy="1040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3</cp:revision>
  <dcterms:created xsi:type="dcterms:W3CDTF">2026-04-20T10:29:56Z</dcterms:created>
  <dcterms:modified xsi:type="dcterms:W3CDTF">2026-04-20T10:35:35Z</dcterms:modified>
</cp:coreProperties>
</file>