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1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2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8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66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4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0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4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8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9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7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9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8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5438A3A-5583-272E-83B1-B65C4E23E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043"/>
            <a:ext cx="6858000" cy="88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4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7F56A-446B-0BE3-ED2B-157680F79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DAC2977-A0DA-3D48-5556-1021ED0AF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684" y="-665639"/>
            <a:ext cx="7046684" cy="1096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7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Neill</dc:creator>
  <cp:lastModifiedBy>Catherine Neill</cp:lastModifiedBy>
  <cp:revision>7</cp:revision>
  <dcterms:created xsi:type="dcterms:W3CDTF">2026-04-20T10:29:56Z</dcterms:created>
  <dcterms:modified xsi:type="dcterms:W3CDTF">2026-04-20T10:41:24Z</dcterms:modified>
</cp:coreProperties>
</file>