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614" y="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72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1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388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66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44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204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74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380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09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57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9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38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A6563BC-9DAE-8952-DFD3-81789B426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5939"/>
            <a:ext cx="6858000" cy="855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43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7F56A-446B-0BE3-ED2B-157680F79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BEE5FD6-7B08-07FF-B786-C235EA4F7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5942" y="-605166"/>
            <a:ext cx="7053942" cy="1097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57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</TotalTime>
  <Words>0</Words>
  <Application>Microsoft Office PowerPoint</Application>
  <PresentationFormat>A4 Paper (210x297 mm)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Catherine Neill</dc:creator>
  <cp:lastModifiedBy>Catherine Neill</cp:lastModifiedBy>
  <cp:revision>9</cp:revision>
  <dcterms:created xsi:type="dcterms:W3CDTF">2026-04-20T10:29:56Z</dcterms:created>
  <dcterms:modified xsi:type="dcterms:W3CDTF">2026-04-20T10:44:33Z</dcterms:modified>
</cp:coreProperties>
</file>