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2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8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0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3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7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BFB6-D234-4A98-87E2-55380B6244F9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7A0C-992F-45DE-A7E9-512880FBD3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EBF88FD-B5CF-12AF-8EAA-2F9C7DDE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822"/>
            <a:ext cx="6858000" cy="88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4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F56A-446B-0BE3-ED2B-157680F7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905555-0542-6606-6AF2-32AA3695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015" y="-810786"/>
            <a:ext cx="7164615" cy="111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8</cp:revision>
  <dcterms:created xsi:type="dcterms:W3CDTF">2026-04-20T10:29:56Z</dcterms:created>
  <dcterms:modified xsi:type="dcterms:W3CDTF">2026-04-20T10:42:52Z</dcterms:modified>
</cp:coreProperties>
</file>