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72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1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38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3665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4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204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40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38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9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57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9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5BFB6-D234-4A98-87E2-55380B6244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57A0C-992F-45DE-A7E9-512880FBD3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38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0EBF88FD-B5CF-12AF-8EAA-2F9C7DDEDC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6822"/>
            <a:ext cx="6858000" cy="883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7F56A-446B-0BE3-ED2B-157680F79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BB905555-0542-6606-6AF2-32AA3695A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5015" y="-810786"/>
            <a:ext cx="7164615" cy="1114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578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8</cp:revision>
  <dcterms:created xsi:type="dcterms:W3CDTF">2026-04-20T10:29:56Z</dcterms:created>
  <dcterms:modified xsi:type="dcterms:W3CDTF">2026-04-20T10:42:52Z</dcterms:modified>
</cp:coreProperties>
</file>