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4" d="100"/>
          <a:sy n="44" d="100"/>
        </p:scale>
        <p:origin x="614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7831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593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7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817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906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06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5601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4806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96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749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445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1F185-1451-42D6-BD33-AB7639CAB55D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164A53-5E70-4D74-951A-0A3F900294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2592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51A61-7614-386E-BF10-90DCA2596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AA2BF8-3240-AED5-6097-0BFD4BD6AC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7420"/>
            <a:ext cx="6858000" cy="8811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313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6ABBB50-9713-FE89-BFA5-5CFDFBD45E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9347" y="-1064428"/>
            <a:ext cx="7323117" cy="1097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178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</TotalTime>
  <Words>0</Words>
  <Application>Microsoft Office PowerPoint</Application>
  <PresentationFormat>A4 Paper (210x297 mm)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Catherine Neill</dc:creator>
  <cp:lastModifiedBy>Catherine Neill</cp:lastModifiedBy>
  <cp:revision>1</cp:revision>
  <dcterms:created xsi:type="dcterms:W3CDTF">2026-04-20T10:47:10Z</dcterms:created>
  <dcterms:modified xsi:type="dcterms:W3CDTF">2026-04-20T10:48:51Z</dcterms:modified>
</cp:coreProperties>
</file>