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6" r:id="rId3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44" d="100"/>
          <a:sy n="44" d="100"/>
        </p:scale>
        <p:origin x="614" y="3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1F185-1451-42D6-BD33-AB7639CAB55D}" type="datetimeFigureOut">
              <a:rPr lang="en-GB" smtClean="0"/>
              <a:t>20/04/2026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64A53-5E70-4D74-951A-0A3F9002944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278310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1F185-1451-42D6-BD33-AB7639CAB55D}" type="datetimeFigureOut">
              <a:rPr lang="en-GB" smtClean="0"/>
              <a:t>20/04/2026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64A53-5E70-4D74-951A-0A3F9002944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295937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1F185-1451-42D6-BD33-AB7639CAB55D}" type="datetimeFigureOut">
              <a:rPr lang="en-GB" smtClean="0"/>
              <a:t>20/04/2026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64A53-5E70-4D74-951A-0A3F9002944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0370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1F185-1451-42D6-BD33-AB7639CAB55D}" type="datetimeFigureOut">
              <a:rPr lang="en-GB" smtClean="0"/>
              <a:t>20/04/2026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64A53-5E70-4D74-951A-0A3F9002944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838174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1F185-1451-42D6-BD33-AB7639CAB55D}" type="datetimeFigureOut">
              <a:rPr lang="en-GB" smtClean="0"/>
              <a:t>20/04/2026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64A53-5E70-4D74-951A-0A3F9002944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90630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1F185-1451-42D6-BD33-AB7639CAB55D}" type="datetimeFigureOut">
              <a:rPr lang="en-GB" smtClean="0"/>
              <a:t>20/04/2026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64A53-5E70-4D74-951A-0A3F9002944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607068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1F185-1451-42D6-BD33-AB7639CAB55D}" type="datetimeFigureOut">
              <a:rPr lang="en-GB" smtClean="0"/>
              <a:t>20/04/2026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64A53-5E70-4D74-951A-0A3F9002944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956017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1F185-1451-42D6-BD33-AB7639CAB55D}" type="datetimeFigureOut">
              <a:rPr lang="en-GB" smtClean="0"/>
              <a:t>20/04/2026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64A53-5E70-4D74-951A-0A3F9002944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548063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1F185-1451-42D6-BD33-AB7639CAB55D}" type="datetimeFigureOut">
              <a:rPr lang="en-GB" smtClean="0"/>
              <a:t>20/04/2026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64A53-5E70-4D74-951A-0A3F9002944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296961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1F185-1451-42D6-BD33-AB7639CAB55D}" type="datetimeFigureOut">
              <a:rPr lang="en-GB" smtClean="0"/>
              <a:t>20/04/2026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64A53-5E70-4D74-951A-0A3F9002944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077495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1F185-1451-42D6-BD33-AB7639CAB55D}" type="datetimeFigureOut">
              <a:rPr lang="en-GB" smtClean="0"/>
              <a:t>20/04/2026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64A53-5E70-4D74-951A-0A3F9002944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744588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51F185-1451-42D6-BD33-AB7639CAB55D}" type="datetimeFigureOut">
              <a:rPr lang="en-GB" smtClean="0"/>
              <a:t>20/04/2026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164A53-5E70-4D74-951A-0A3F9002944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125929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9751A61-7614-386E-BF10-90DCA2596F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FCAA2BF8-3240-AED5-6097-0BFD4BD6ACA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47420"/>
            <a:ext cx="6858000" cy="88111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83131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66ABBB50-9713-FE89-BFA5-5CFDFBD45EB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89347" y="-1064428"/>
            <a:ext cx="7323117" cy="109704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51788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</TotalTime>
  <Words>0</Words>
  <Application>Microsoft Office PowerPoint</Application>
  <PresentationFormat>A4 Paper (210x297 mm)</PresentationFormat>
  <Paragraphs>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Catherine Neill</dc:creator>
  <cp:lastModifiedBy>Catherine Neill</cp:lastModifiedBy>
  <cp:revision>1</cp:revision>
  <dcterms:created xsi:type="dcterms:W3CDTF">2026-04-20T10:47:10Z</dcterms:created>
  <dcterms:modified xsi:type="dcterms:W3CDTF">2026-04-20T10:48:51Z</dcterms:modified>
</cp:coreProperties>
</file>