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83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59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81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6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0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60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0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9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7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45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59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960B16-96C8-FD4B-7BDF-7035D0CA6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2266"/>
            <a:ext cx="6858000" cy="892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7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51A61-7614-386E-BF10-90DCA2596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536482-030C-E9DB-657E-A030717D3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429" y="-587829"/>
            <a:ext cx="7598071" cy="1050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1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2</cp:revision>
  <dcterms:created xsi:type="dcterms:W3CDTF">2026-04-20T10:47:10Z</dcterms:created>
  <dcterms:modified xsi:type="dcterms:W3CDTF">2026-04-20T10:50:35Z</dcterms:modified>
</cp:coreProperties>
</file>