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1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3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9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81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06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70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60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0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9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74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45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F185-1451-42D6-BD33-AB7639CAB55D}" type="datetimeFigureOut">
              <a:rPr lang="en-GB" smtClean="0"/>
              <a:t>20/04/2026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4A53-5E70-4D74-951A-0A3F900294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9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960B16-96C8-FD4B-7BDF-7035D0CA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266"/>
            <a:ext cx="6858000" cy="89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7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751A61-7614-386E-BF10-90DCA2596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536482-030C-E9DB-657E-A030717D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29" y="-587829"/>
            <a:ext cx="7598071" cy="1050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1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Catherine Neill</dc:creator>
  <cp:lastModifiedBy>Catherine Neill</cp:lastModifiedBy>
  <cp:revision>2</cp:revision>
  <dcterms:created xsi:type="dcterms:W3CDTF">2026-04-20T10:47:10Z</dcterms:created>
  <dcterms:modified xsi:type="dcterms:W3CDTF">2026-04-20T10:50:35Z</dcterms:modified>
</cp:coreProperties>
</file>